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comments/comment1.xml" ContentType="application/vnd.openxmlformats-officedocument.presentationml.comments+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Slides/notesSlide4.xml" ContentType="application/vnd.openxmlformats-officedocument.presentationml.notesSlide+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Lst>
  <p:sldSz type="screen16x9" cy="5143500" cx="9144000"/>
  <p:notesSz cx="6858000" cy="9144000"/>
  <p:embeddedFontLst>
    <p:embeddedFont>
      <p:font typeface="Calibri" panose="020F0502020204030204" pitchFamily="34" charset="0"/>
      <p:regular r:id="rId22"/>
      <p:bold r:id="rId23"/>
      <p:italic r:id="rId24"/>
      <p:boldItalic r:id="rId25"/>
    </p:embeddedFont>
    <p:embeddedFont>
      <p:font typeface="EB Garamond" panose="00000500000000000000" pitchFamily="2" charset="0"/>
      <p:regular r:id="rId26"/>
      <p:bold r:id="rId27"/>
      <p:italic r:id="rId28"/>
      <p:boldItalic r:id="rId29"/>
    </p:embeddedFont>
    <p:embeddedFont>
      <p:font typeface="EB Garamond Medium" panose="00000600000000000000" pitchFamily="2" charset="0"/>
      <p:regular r:id="rId30"/>
      <p:bold r:id="rId31"/>
      <p:italic r:id="rId32"/>
      <p:boldItalic r:id="rId33"/>
    </p:embeddedFont>
    <p:embeddedFont>
      <p:font typeface="EB Garamond SemiBold" panose="00000700000000000000" pitchFamily="2" charset="0"/>
      <p:regular r:id="rId34"/>
      <p:bold r:id="rId35"/>
      <p:italic r:id="rId36"/>
      <p:boldItalic r:id="rId37"/>
    </p:embeddedFont>
    <p:embeddedFont>
      <p:font typeface="Public Sans" panose="020B0604020202020204" charset="0"/>
      <p:regular r:id="rId38"/>
      <p:bold r:id="rId39"/>
      <p:italic r:id="rId40"/>
      <p:boldItalic r:id="rId41"/>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govinda raj" initials="gr" lastIdx="2"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20"/>
    <p:restoredTop sz="95226" autoAdjust="0"/>
  </p:normalViewPr>
  <p:slideViewPr>
    <p:cSldViewPr snapToGrid="0">
      <p:cViewPr varScale="1">
        <p:scale>
          <a:sx n="110" d="100"/>
          <a:sy n="110" d="100"/>
        </p:scale>
        <p:origin x="62" y="-9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 Id="rId30" Type="http://schemas.openxmlformats.org/officeDocument/2006/relationships/font" Target="fonts/font9.fntdata"/><Relationship Id="rId31" Type="http://schemas.openxmlformats.org/officeDocument/2006/relationships/font" Target="fonts/font10.fntdata"/><Relationship Id="rId32" Type="http://schemas.openxmlformats.org/officeDocument/2006/relationships/font" Target="fonts/font11.fntdata"/><Relationship Id="rId33" Type="http://schemas.openxmlformats.org/officeDocument/2006/relationships/font" Target="fonts/font12.fntdata"/><Relationship Id="rId34" Type="http://schemas.openxmlformats.org/officeDocument/2006/relationships/font" Target="fonts/font13.fntdata"/><Relationship Id="rId35" Type="http://schemas.openxmlformats.org/officeDocument/2006/relationships/font" Target="fonts/font14.fntdata"/><Relationship Id="rId36" Type="http://schemas.openxmlformats.org/officeDocument/2006/relationships/font" Target="fonts/font15.fntdata"/><Relationship Id="rId37" Type="http://schemas.openxmlformats.org/officeDocument/2006/relationships/font" Target="fonts/font16.fntdata"/><Relationship Id="rId38" Type="http://schemas.openxmlformats.org/officeDocument/2006/relationships/font" Target="fonts/font17.fntdata"/><Relationship Id="rId39" Type="http://schemas.openxmlformats.org/officeDocument/2006/relationships/font" Target="fonts/font18.fntdata"/><Relationship Id="rId40" Type="http://schemas.openxmlformats.org/officeDocument/2006/relationships/font" Target="fonts/font19.fntdata"/><Relationship Id="rId41" Type="http://schemas.openxmlformats.org/officeDocument/2006/relationships/font" Target="fonts/font20.fntdata"/><Relationship Id="rId42" Type="http://schemas.openxmlformats.org/officeDocument/2006/relationships/tableStyles" Target="tableStyle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commentAuthors" Target="commentAuthors.xml"/><Relationship Id="rId46" Type="http://schemas.openxmlformats.org/officeDocument/2006/relationships/theme" Target="theme/theme1.xml"/></Relationships>
</file>

<file path=ppt/comments/comment1.xml><?xml version="1.0" encoding="utf-8"?>
<p:cmLst xmlns:p="http://schemas.openxmlformats.org/presentationml/2006/main" xmlns:r="http://schemas.openxmlformats.org/officeDocument/2006/relationships" xmlns:a="http://schemas.openxmlformats.org/drawingml/2006/main">
  <p:cm authorId="1" dt="2023-03-04T20:41:13.497" idx="1">
    <p:pos x="5760" y="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3" name="Shape 2"/>
        <p:cNvGrpSpPr/>
        <p:nvPr/>
      </p:nvGrpSpPr>
      <p:grpSpPr>
        <a:xfrm>
          <a:off x="0" y="0"/>
          <a:ext cx="0" cy="0"/>
          <a:chOff x="0" y="0"/>
          <a:chExt cx="0" cy="0"/>
        </a:xfrm>
      </p:grpSpPr>
      <p:sp>
        <p:nvSpPr>
          <p:cNvPr id="1049781"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82"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828"/>
        <p:cNvGrpSpPr/>
        <p:nvPr/>
      </p:nvGrpSpPr>
      <p:grpSpPr>
        <a:xfrm>
          <a:off x="0" y="0"/>
          <a:ext cx="0" cy="0"/>
          <a:chOff x="0" y="0"/>
          <a:chExt cx="0" cy="0"/>
        </a:xfrm>
      </p:grpSpPr>
      <p:sp>
        <p:nvSpPr>
          <p:cNvPr id="1048579" name="Google Shape;1829;p20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0" name="Google Shape;1830;p20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835"/>
        <p:cNvGrpSpPr/>
        <p:nvPr/>
      </p:nvGrpSpPr>
      <p:grpSpPr>
        <a:xfrm>
          <a:off x="0" y="0"/>
          <a:ext cx="0" cy="0"/>
          <a:chOff x="0" y="0"/>
          <a:chExt cx="0" cy="0"/>
        </a:xfrm>
      </p:grpSpPr>
      <p:sp>
        <p:nvSpPr>
          <p:cNvPr id="1048587"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8"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854"/>
        <p:cNvGrpSpPr/>
        <p:nvPr/>
      </p:nvGrpSpPr>
      <p:grpSpPr>
        <a:xfrm>
          <a:off x="0" y="0"/>
          <a:ext cx="0" cy="0"/>
          <a:chOff x="0" y="0"/>
          <a:chExt cx="0" cy="0"/>
        </a:xfrm>
      </p:grpSpPr>
      <p:sp>
        <p:nvSpPr>
          <p:cNvPr id="1048593" name="Google Shape;1855;g2139e008f02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4" name="Google Shape;1856;g2139e008f02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81"/>
        <p:cNvGrpSpPr/>
        <p:nvPr/>
      </p:nvGrpSpPr>
      <p:grpSpPr>
        <a:xfrm>
          <a:off x="0" y="0"/>
          <a:ext cx="0" cy="0"/>
          <a:chOff x="0" y="0"/>
          <a:chExt cx="0" cy="0"/>
        </a:xfrm>
      </p:grpSpPr>
      <p:sp>
        <p:nvSpPr>
          <p:cNvPr id="1048685" name="Google Shape;1882;p2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86" name="Google Shape;1883;p21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875"/>
        <p:cNvGrpSpPr/>
        <p:nvPr/>
      </p:nvGrpSpPr>
      <p:grpSpPr>
        <a:xfrm>
          <a:off x="0" y="0"/>
          <a:ext cx="0" cy="0"/>
          <a:chOff x="0" y="0"/>
          <a:chExt cx="0" cy="0"/>
        </a:xfrm>
      </p:grpSpPr>
      <p:sp>
        <p:nvSpPr>
          <p:cNvPr id="1048693" name="Google Shape;1876;p21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94" name="Google Shape;1877;p2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image" Target="../media/image31.png"/><Relationship Id="rId4"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jpeg"/><Relationship Id="rId3"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29"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78" name="Shape 64"/>
        <p:cNvGrpSpPr/>
        <p:nvPr/>
      </p:nvGrpSpPr>
      <p:grpSpPr>
        <a:xfrm>
          <a:off x="0" y="0"/>
          <a:ext cx="0" cy="0"/>
          <a:chOff x="0" y="0"/>
          <a:chExt cx="0" cy="0"/>
        </a:xfrm>
      </p:grpSpPr>
      <p:grpSp>
        <p:nvGrpSpPr>
          <p:cNvPr id="179" name="Google Shape;65;p223"/>
          <p:cNvGrpSpPr/>
          <p:nvPr/>
        </p:nvGrpSpPr>
        <p:grpSpPr>
          <a:xfrm>
            <a:off x="0" y="1"/>
            <a:ext cx="9143999" cy="5143499"/>
            <a:chOff x="0" y="1"/>
            <a:chExt cx="9144000" cy="5143500"/>
          </a:xfrm>
        </p:grpSpPr>
        <p:sp>
          <p:nvSpPr>
            <p:cNvPr id="1048670"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179"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180" name="Google Shape;68;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71"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72"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3"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265" name="Shape 1702"/>
        <p:cNvGrpSpPr/>
        <p:nvPr/>
      </p:nvGrpSpPr>
      <p:grpSpPr>
        <a:xfrm>
          <a:off x="0" y="0"/>
          <a:ext cx="0" cy="0"/>
          <a:chOff x="0" y="0"/>
          <a:chExt cx="0" cy="0"/>
        </a:xfrm>
      </p:grpSpPr>
      <p:sp>
        <p:nvSpPr>
          <p:cNvPr id="1048968"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25" name="Google Shape;1704;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66" name="Google Shape;1705;p314"/>
          <p:cNvGrpSpPr/>
          <p:nvPr/>
        </p:nvGrpSpPr>
        <p:grpSpPr>
          <a:xfrm>
            <a:off x="3907491" y="3547977"/>
            <a:ext cx="1329018" cy="71718"/>
            <a:chOff x="3837640" y="2865532"/>
            <a:chExt cx="1329018" cy="71718"/>
          </a:xfrm>
        </p:grpSpPr>
        <p:sp>
          <p:nvSpPr>
            <p:cNvPr id="1048969"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70"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71"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72"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73"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74"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75"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76"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77"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78"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8979"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76" name="Shape 1717"/>
        <p:cNvGrpSpPr/>
        <p:nvPr/>
      </p:nvGrpSpPr>
      <p:grpSpPr>
        <a:xfrm>
          <a:off x="0" y="0"/>
          <a:ext cx="0" cy="0"/>
          <a:chOff x="0" y="0"/>
          <a:chExt cx="0" cy="0"/>
        </a:xfrm>
      </p:grpSpPr>
      <p:pic>
        <p:nvPicPr>
          <p:cNvPr id="2097176"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77"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178" name="Google Shape;1720;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664"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65"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66"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7"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208" name="Shape 1725"/>
        <p:cNvGrpSpPr/>
        <p:nvPr/>
      </p:nvGrpSpPr>
      <p:grpSpPr>
        <a:xfrm>
          <a:off x="0" y="0"/>
          <a:ext cx="0" cy="0"/>
          <a:chOff x="0" y="0"/>
          <a:chExt cx="0" cy="0"/>
        </a:xfrm>
      </p:grpSpPr>
      <p:pic>
        <p:nvPicPr>
          <p:cNvPr id="2097202"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03" name="Google Shape;1727;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09" name="Google Shape;1728;p316"/>
          <p:cNvGrpSpPr/>
          <p:nvPr/>
        </p:nvGrpSpPr>
        <p:grpSpPr>
          <a:xfrm>
            <a:off x="-900" y="1034935"/>
            <a:ext cx="9146700" cy="1842077"/>
            <a:chOff x="-900" y="1034935"/>
            <a:chExt cx="9146700" cy="1842077"/>
          </a:xfrm>
        </p:grpSpPr>
        <p:sp>
          <p:nvSpPr>
            <p:cNvPr id="1048772"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48"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04" name="Google Shape;1731;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8773"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389" name="Shape 1733"/>
        <p:cNvGrpSpPr/>
        <p:nvPr/>
      </p:nvGrpSpPr>
      <p:grpSpPr>
        <a:xfrm>
          <a:off x="0" y="0"/>
          <a:ext cx="0" cy="0"/>
          <a:chOff x="0" y="0"/>
          <a:chExt cx="0" cy="0"/>
        </a:xfrm>
      </p:grpSpPr>
      <p:pic>
        <p:nvPicPr>
          <p:cNvPr id="2097262"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63" name="Google Shape;1735;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823"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350"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64" name="Google Shape;1738;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9351"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73" name="Shape 1740"/>
        <p:cNvGrpSpPr/>
        <p:nvPr/>
      </p:nvGrpSpPr>
      <p:grpSpPr>
        <a:xfrm>
          <a:off x="0" y="0"/>
          <a:ext cx="0" cy="0"/>
          <a:chOff x="0" y="0"/>
          <a:chExt cx="0" cy="0"/>
        </a:xfrm>
      </p:grpSpPr>
      <p:pic>
        <p:nvPicPr>
          <p:cNvPr id="2097173"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4" name="Google Shape;1742;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74" name="Google Shape;1743;p318"/>
          <p:cNvGrpSpPr/>
          <p:nvPr/>
        </p:nvGrpSpPr>
        <p:grpSpPr>
          <a:xfrm>
            <a:off x="-900" y="1034935"/>
            <a:ext cx="9146700" cy="1842077"/>
            <a:chOff x="-900" y="1034935"/>
            <a:chExt cx="9146700" cy="1842077"/>
          </a:xfrm>
        </p:grpSpPr>
        <p:sp>
          <p:nvSpPr>
            <p:cNvPr id="1048661"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738"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175" name="Google Shape;1746;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8662"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385" name="Shape 1748"/>
        <p:cNvGrpSpPr/>
        <p:nvPr/>
      </p:nvGrpSpPr>
      <p:grpSpPr>
        <a:xfrm>
          <a:off x="0" y="0"/>
          <a:ext cx="0" cy="0"/>
          <a:chOff x="0" y="0"/>
          <a:chExt cx="0" cy="0"/>
        </a:xfrm>
      </p:grpSpPr>
      <p:pic>
        <p:nvPicPr>
          <p:cNvPr id="2097258"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9" name="Google Shape;1750;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822"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9335"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260" name="Google Shape;1753;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9336"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206" name="Shape 1755"/>
        <p:cNvGrpSpPr/>
        <p:nvPr/>
      </p:nvGrpSpPr>
      <p:grpSpPr>
        <a:xfrm>
          <a:off x="0" y="0"/>
          <a:ext cx="0" cy="0"/>
          <a:chOff x="0" y="0"/>
          <a:chExt cx="0" cy="0"/>
        </a:xfrm>
      </p:grpSpPr>
      <p:pic>
        <p:nvPicPr>
          <p:cNvPr id="2097197" name="Google Shape;1756;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98" name="Google Shape;1757;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199"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200" name="Google Shape;1759;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8755"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405" name="Shape 1761"/>
        <p:cNvGrpSpPr/>
        <p:nvPr/>
      </p:nvGrpSpPr>
      <p:grpSpPr>
        <a:xfrm>
          <a:off x="0" y="0"/>
          <a:ext cx="0" cy="0"/>
          <a:chOff x="0" y="0"/>
          <a:chExt cx="0" cy="0"/>
        </a:xfrm>
      </p:grpSpPr>
      <p:grpSp>
        <p:nvGrpSpPr>
          <p:cNvPr id="406" name="Google Shape;1762;p321"/>
          <p:cNvGrpSpPr/>
          <p:nvPr/>
        </p:nvGrpSpPr>
        <p:grpSpPr>
          <a:xfrm>
            <a:off x="444" y="0"/>
            <a:ext cx="9143556" cy="5143500"/>
            <a:chOff x="444" y="317809"/>
            <a:chExt cx="9143556" cy="5143500"/>
          </a:xfrm>
        </p:grpSpPr>
        <p:pic>
          <p:nvPicPr>
            <p:cNvPr id="2097274"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75"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76" name="Google Shape;1765;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77"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9445"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46"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64" name="Shape 1769"/>
        <p:cNvGrpSpPr/>
        <p:nvPr/>
      </p:nvGrpSpPr>
      <p:grpSpPr>
        <a:xfrm>
          <a:off x="0" y="0"/>
          <a:ext cx="0" cy="0"/>
          <a:chOff x="0" y="0"/>
          <a:chExt cx="0" cy="0"/>
        </a:xfrm>
      </p:grpSpPr>
      <p:pic>
        <p:nvPicPr>
          <p:cNvPr id="2097223"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24" name="Google Shape;1771;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65"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66"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67"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267" name="Shape 1775"/>
        <p:cNvGrpSpPr/>
        <p:nvPr/>
      </p:nvGrpSpPr>
      <p:grpSpPr>
        <a:xfrm>
          <a:off x="0" y="0"/>
          <a:ext cx="0" cy="0"/>
          <a:chOff x="0" y="0"/>
          <a:chExt cx="0" cy="0"/>
        </a:xfrm>
      </p:grpSpPr>
      <p:grpSp>
        <p:nvGrpSpPr>
          <p:cNvPr id="268" name="Google Shape;1776;p323"/>
          <p:cNvGrpSpPr/>
          <p:nvPr/>
        </p:nvGrpSpPr>
        <p:grpSpPr>
          <a:xfrm>
            <a:off x="-3149" y="1"/>
            <a:ext cx="9147149" cy="5143500"/>
            <a:chOff x="-3149" y="1"/>
            <a:chExt cx="9147149" cy="5143500"/>
          </a:xfrm>
        </p:grpSpPr>
        <p:pic>
          <p:nvPicPr>
            <p:cNvPr id="2097226" name="Google Shape;1777;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8980"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27" name="Google Shape;1779;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269" name="Google Shape;1780;p323"/>
          <p:cNvGrpSpPr/>
          <p:nvPr/>
        </p:nvGrpSpPr>
        <p:grpSpPr>
          <a:xfrm>
            <a:off x="2349390" y="1908808"/>
            <a:ext cx="4506182" cy="1790703"/>
            <a:chOff x="2560319" y="1790699"/>
            <a:chExt cx="4084321" cy="1623060"/>
          </a:xfrm>
        </p:grpSpPr>
        <p:sp>
          <p:nvSpPr>
            <p:cNvPr id="1048981"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89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8983"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84"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81" name="Shape 72"/>
        <p:cNvGrpSpPr/>
        <p:nvPr/>
      </p:nvGrpSpPr>
      <p:grpSpPr>
        <a:xfrm>
          <a:off x="0" y="0"/>
          <a:ext cx="0" cy="0"/>
          <a:chOff x="0" y="0"/>
          <a:chExt cx="0" cy="0"/>
        </a:xfrm>
      </p:grpSpPr>
      <p:sp>
        <p:nvSpPr>
          <p:cNvPr id="1048676"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181" name="Google Shape;74;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677" name="Google Shape;75;p224"/>
          <p:cNvSpPr>
            <a:spLocks noGrp="1"/>
          </p:cNvSpPr>
          <p:nvPr>
            <p:ph type="pic" idx="2"/>
          </p:nvPr>
        </p:nvSpPr>
        <p:spPr>
          <a:xfrm>
            <a:off x="4734046" y="638171"/>
            <a:ext cx="4417249" cy="4030832"/>
          </a:xfrm>
          <a:prstGeom prst="rect"/>
          <a:noFill/>
          <a:ln>
            <a:noFill/>
          </a:ln>
        </p:spPr>
      </p:sp>
      <p:sp>
        <p:nvSpPr>
          <p:cNvPr id="1048678"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679"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680"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81"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49" name="Shape 1785"/>
        <p:cNvGrpSpPr/>
        <p:nvPr/>
      </p:nvGrpSpPr>
      <p:grpSpPr>
        <a:xfrm>
          <a:off x="0" y="0"/>
          <a:ext cx="0" cy="0"/>
          <a:chOff x="0" y="0"/>
          <a:chExt cx="0" cy="0"/>
        </a:xfrm>
      </p:grpSpPr>
      <p:grpSp>
        <p:nvGrpSpPr>
          <p:cNvPr id="350" name="Google Shape;1786;p324"/>
          <p:cNvGrpSpPr/>
          <p:nvPr/>
        </p:nvGrpSpPr>
        <p:grpSpPr>
          <a:xfrm>
            <a:off x="-3149" y="1"/>
            <a:ext cx="9147149" cy="5143500"/>
            <a:chOff x="-3149" y="1"/>
            <a:chExt cx="9147149" cy="5143500"/>
          </a:xfrm>
        </p:grpSpPr>
        <p:pic>
          <p:nvPicPr>
            <p:cNvPr id="2097244" name="Google Shape;1787;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208"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45" name="Google Shape;1789;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51" name="Google Shape;1790;p324"/>
          <p:cNvGrpSpPr/>
          <p:nvPr/>
        </p:nvGrpSpPr>
        <p:grpSpPr>
          <a:xfrm>
            <a:off x="2349390" y="1908808"/>
            <a:ext cx="4506182" cy="1790703"/>
            <a:chOff x="2560319" y="1790699"/>
            <a:chExt cx="4084321" cy="1623060"/>
          </a:xfrm>
        </p:grpSpPr>
        <p:sp>
          <p:nvSpPr>
            <p:cNvPr id="1049209"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210"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211"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12"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390" name="Shape 1795"/>
        <p:cNvGrpSpPr/>
        <p:nvPr/>
      </p:nvGrpSpPr>
      <p:grpSpPr>
        <a:xfrm>
          <a:off x="0" y="0"/>
          <a:ext cx="0" cy="0"/>
          <a:chOff x="0" y="0"/>
          <a:chExt cx="0" cy="0"/>
        </a:xfrm>
      </p:grpSpPr>
      <p:sp>
        <p:nvSpPr>
          <p:cNvPr id="1049352"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353" name="Google Shape;1797;p325" descr="Shape  Description automatically generated with low confidence"/>
          <p:cNvSpPr/>
          <p:nvPr/>
        </p:nvSpPr>
        <p:spPr>
          <a:xfrm>
            <a:off x="0" y="0"/>
            <a:ext cx="9144000" cy="5143500"/>
          </a:xfrm>
          <a:prstGeom prst="rect"/>
          <a:solidFill>
            <a:srgbClr val="FFFFFF"/>
          </a:solidFill>
          <a:ln>
            <a:noFill/>
          </a:ln>
        </p:spPr>
      </p:sp>
      <p:sp>
        <p:nvSpPr>
          <p:cNvPr id="1049354" name="Google Shape;1798;p325"/>
          <p:cNvSpPr>
            <a:spLocks noGrp="1"/>
          </p:cNvSpPr>
          <p:nvPr>
            <p:ph type="pic" idx="2"/>
          </p:nvPr>
        </p:nvSpPr>
        <p:spPr>
          <a:xfrm>
            <a:off x="-1" y="0"/>
            <a:ext cx="4690335" cy="5139879"/>
          </a:xfrm>
          <a:prstGeom prst="rect"/>
          <a:noFill/>
          <a:ln>
            <a:noFill/>
          </a:ln>
        </p:spPr>
      </p:sp>
      <p:sp>
        <p:nvSpPr>
          <p:cNvPr id="1049355"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356"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7"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95" name="Shape 1802"/>
        <p:cNvGrpSpPr/>
        <p:nvPr/>
      </p:nvGrpSpPr>
      <p:grpSpPr>
        <a:xfrm>
          <a:off x="0" y="0"/>
          <a:ext cx="0" cy="0"/>
          <a:chOff x="0" y="0"/>
          <a:chExt cx="0" cy="0"/>
        </a:xfrm>
      </p:grpSpPr>
      <p:sp>
        <p:nvSpPr>
          <p:cNvPr id="1048719"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20" name="Google Shape;1804;p326" descr="Shape  Description automatically generated with low confidence"/>
          <p:cNvSpPr/>
          <p:nvPr/>
        </p:nvSpPr>
        <p:spPr>
          <a:xfrm>
            <a:off x="0" y="0"/>
            <a:ext cx="9144000" cy="5143500"/>
          </a:xfrm>
          <a:prstGeom prst="rect"/>
          <a:solidFill>
            <a:srgbClr val="FFFFFF"/>
          </a:solidFill>
          <a:ln>
            <a:noFill/>
          </a:ln>
        </p:spPr>
      </p:sp>
      <p:sp>
        <p:nvSpPr>
          <p:cNvPr id="1048721" name="Google Shape;1805;p326"/>
          <p:cNvSpPr>
            <a:spLocks noGrp="1"/>
          </p:cNvSpPr>
          <p:nvPr>
            <p:ph type="pic" idx="2"/>
          </p:nvPr>
        </p:nvSpPr>
        <p:spPr>
          <a:xfrm>
            <a:off x="-1" y="0"/>
            <a:ext cx="4690335" cy="5139879"/>
          </a:xfrm>
          <a:prstGeom prst="rect"/>
          <a:noFill/>
          <a:ln>
            <a:noFill/>
          </a:ln>
        </p:spPr>
      </p:sp>
      <p:sp>
        <p:nvSpPr>
          <p:cNvPr id="1048722"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723"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24"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57" name="Shape 1809"/>
        <p:cNvGrpSpPr/>
        <p:nvPr/>
      </p:nvGrpSpPr>
      <p:grpSpPr>
        <a:xfrm>
          <a:off x="0" y="0"/>
          <a:ext cx="0" cy="0"/>
          <a:chOff x="0" y="0"/>
          <a:chExt cx="0" cy="0"/>
        </a:xfrm>
      </p:grpSpPr>
      <p:sp>
        <p:nvSpPr>
          <p:cNvPr id="1048609"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10" name="Google Shape;1811;p327" descr="Shape  Description automatically generated with low confidence"/>
          <p:cNvSpPr/>
          <p:nvPr/>
        </p:nvSpPr>
        <p:spPr>
          <a:xfrm>
            <a:off x="0" y="0"/>
            <a:ext cx="9144000" cy="5143500"/>
          </a:xfrm>
          <a:prstGeom prst="rect"/>
          <a:solidFill>
            <a:srgbClr val="FFFFFF"/>
          </a:solidFill>
          <a:ln>
            <a:noFill/>
          </a:ln>
        </p:spPr>
      </p:sp>
      <p:sp>
        <p:nvSpPr>
          <p:cNvPr id="1048611" name="Google Shape;1812;p327"/>
          <p:cNvSpPr>
            <a:spLocks noGrp="1"/>
          </p:cNvSpPr>
          <p:nvPr>
            <p:ph type="pic" idx="2"/>
          </p:nvPr>
        </p:nvSpPr>
        <p:spPr>
          <a:xfrm>
            <a:off x="-1" y="0"/>
            <a:ext cx="4690335" cy="5139879"/>
          </a:xfrm>
          <a:prstGeom prst="rect"/>
          <a:noFill/>
          <a:ln>
            <a:noFill/>
          </a:ln>
        </p:spPr>
      </p:sp>
      <p:sp>
        <p:nvSpPr>
          <p:cNvPr id="1048612"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13"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14"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55" name="Shape 1816"/>
        <p:cNvGrpSpPr/>
        <p:nvPr/>
      </p:nvGrpSpPr>
      <p:grpSpPr>
        <a:xfrm>
          <a:off x="0" y="0"/>
          <a:ext cx="0" cy="0"/>
          <a:chOff x="0" y="0"/>
          <a:chExt cx="0" cy="0"/>
        </a:xfrm>
      </p:grpSpPr>
      <p:sp>
        <p:nvSpPr>
          <p:cNvPr id="1048603"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159" name="Google Shape;1818;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48604"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5731"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160" name="Google Shape;1821;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8605"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06"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317" name="Shape 1824"/>
        <p:cNvGrpSpPr/>
        <p:nvPr/>
      </p:nvGrpSpPr>
      <p:grpSpPr>
        <a:xfrm>
          <a:off x="0" y="0"/>
          <a:ext cx="0" cy="0"/>
          <a:chOff x="0" y="0"/>
          <a:chExt cx="0" cy="0"/>
        </a:xfrm>
      </p:grpSpPr>
      <p:pic>
        <p:nvPicPr>
          <p:cNvPr id="2097235"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120"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483"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38" name="Shape 80"/>
        <p:cNvGrpSpPr/>
        <p:nvPr/>
      </p:nvGrpSpPr>
      <p:grpSpPr>
        <a:xfrm>
          <a:off x="0" y="0"/>
          <a:ext cx="0" cy="0"/>
          <a:chOff x="0" y="0"/>
          <a:chExt cx="0" cy="0"/>
        </a:xfrm>
      </p:grpSpPr>
      <p:sp>
        <p:nvSpPr>
          <p:cNvPr id="1049539"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6" name="Google Shape;82;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40" name="Google Shape;83;p225"/>
          <p:cNvSpPr>
            <a:spLocks noGrp="1"/>
          </p:cNvSpPr>
          <p:nvPr>
            <p:ph type="pic" idx="2"/>
          </p:nvPr>
        </p:nvSpPr>
        <p:spPr>
          <a:xfrm>
            <a:off x="4734046" y="638171"/>
            <a:ext cx="4417249" cy="4030832"/>
          </a:xfrm>
          <a:prstGeom prst="rect"/>
          <a:noFill/>
          <a:ln>
            <a:noFill/>
          </a:ln>
        </p:spPr>
      </p:sp>
      <p:sp>
        <p:nvSpPr>
          <p:cNvPr id="1049541"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42"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43"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44"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46" name="Shape 88"/>
        <p:cNvGrpSpPr/>
        <p:nvPr/>
      </p:nvGrpSpPr>
      <p:grpSpPr>
        <a:xfrm>
          <a:off x="0" y="0"/>
          <a:ext cx="0" cy="0"/>
          <a:chOff x="0" y="0"/>
          <a:chExt cx="0" cy="0"/>
        </a:xfrm>
      </p:grpSpPr>
      <p:sp>
        <p:nvSpPr>
          <p:cNvPr id="1049182"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41" name="Google Shape;90;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83" name="Google Shape;91;p226"/>
          <p:cNvSpPr>
            <a:spLocks noGrp="1"/>
          </p:cNvSpPr>
          <p:nvPr>
            <p:ph type="pic" idx="2"/>
          </p:nvPr>
        </p:nvSpPr>
        <p:spPr>
          <a:xfrm>
            <a:off x="4734046" y="638171"/>
            <a:ext cx="4417249" cy="4030832"/>
          </a:xfrm>
          <a:prstGeom prst="rect"/>
          <a:noFill/>
          <a:ln>
            <a:noFill/>
          </a:ln>
        </p:spPr>
      </p:sp>
      <p:sp>
        <p:nvSpPr>
          <p:cNvPr id="1049184"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5"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6"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7"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495" name="Shape 96"/>
        <p:cNvGrpSpPr/>
        <p:nvPr/>
      </p:nvGrpSpPr>
      <p:grpSpPr>
        <a:xfrm>
          <a:off x="0" y="0"/>
          <a:ext cx="0" cy="0"/>
          <a:chOff x="0" y="0"/>
          <a:chExt cx="0" cy="0"/>
        </a:xfrm>
      </p:grpSpPr>
      <p:pic>
        <p:nvPicPr>
          <p:cNvPr id="2097305" name="Google Shape;97;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40"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41"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42"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77" name="Shape 101"/>
        <p:cNvGrpSpPr/>
        <p:nvPr/>
      </p:nvGrpSpPr>
      <p:grpSpPr>
        <a:xfrm>
          <a:off x="0" y="0"/>
          <a:ext cx="0" cy="0"/>
          <a:chOff x="0" y="0"/>
          <a:chExt cx="0" cy="0"/>
        </a:xfrm>
      </p:grpSpPr>
      <p:pic>
        <p:nvPicPr>
          <p:cNvPr id="2097251" name="Google Shape;102;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97"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8"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99"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20"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52" name="Google Shape;107;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49300"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210" name="Shape 109"/>
        <p:cNvGrpSpPr/>
        <p:nvPr/>
      </p:nvGrpSpPr>
      <p:grpSpPr>
        <a:xfrm>
          <a:off x="0" y="0"/>
          <a:ext cx="0" cy="0"/>
          <a:chOff x="0" y="0"/>
          <a:chExt cx="0" cy="0"/>
        </a:xfrm>
      </p:grpSpPr>
      <p:pic>
        <p:nvPicPr>
          <p:cNvPr id="2097205" name="Google Shape;110;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74"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5"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76"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9"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06" name="Google Shape;115;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48777"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408" name="Shape 117"/>
        <p:cNvGrpSpPr/>
        <p:nvPr/>
      </p:nvGrpSpPr>
      <p:grpSpPr>
        <a:xfrm>
          <a:off x="0" y="0"/>
          <a:ext cx="0" cy="0"/>
          <a:chOff x="0" y="0"/>
          <a:chExt cx="0" cy="0"/>
        </a:xfrm>
      </p:grpSpPr>
      <p:pic>
        <p:nvPicPr>
          <p:cNvPr id="2097279" name="Google Shape;118;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52"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53"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54"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33"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80" name="Google Shape;123;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49455"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212" name="Shape 125"/>
        <p:cNvGrpSpPr/>
        <p:nvPr/>
      </p:nvGrpSpPr>
      <p:grpSpPr>
        <a:xfrm>
          <a:off x="0" y="0"/>
          <a:ext cx="0" cy="0"/>
          <a:chOff x="0" y="0"/>
          <a:chExt cx="0" cy="0"/>
        </a:xfrm>
      </p:grpSpPr>
      <p:pic>
        <p:nvPicPr>
          <p:cNvPr id="2097208" name="Google Shape;126;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93"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4"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95"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51"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09" name="Google Shape;131;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48796"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407" name="Shape 133"/>
        <p:cNvGrpSpPr/>
        <p:nvPr/>
      </p:nvGrpSpPr>
      <p:grpSpPr>
        <a:xfrm>
          <a:off x="0" y="0"/>
          <a:ext cx="0" cy="0"/>
          <a:chOff x="0" y="0"/>
          <a:chExt cx="0" cy="0"/>
        </a:xfrm>
      </p:grpSpPr>
      <p:pic>
        <p:nvPicPr>
          <p:cNvPr id="2097278" name="Google Shape;134;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47"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48" name="Google Shape;136;p232"/>
          <p:cNvSpPr>
            <a:spLocks noGrp="1"/>
          </p:cNvSpPr>
          <p:nvPr>
            <p:ph type="pic" idx="2"/>
          </p:nvPr>
        </p:nvSpPr>
        <p:spPr>
          <a:xfrm>
            <a:off x="0" y="667604"/>
            <a:ext cx="4201610" cy="3970337"/>
          </a:xfrm>
          <a:prstGeom prst="rect"/>
          <a:noFill/>
          <a:ln>
            <a:noFill/>
          </a:ln>
        </p:spPr>
      </p:sp>
      <p:sp>
        <p:nvSpPr>
          <p:cNvPr id="1049449"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50"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51"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42"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81"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2"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3"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4"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60" name="Shape 140"/>
        <p:cNvGrpSpPr/>
        <p:nvPr/>
      </p:nvGrpSpPr>
      <p:grpSpPr>
        <a:xfrm>
          <a:off x="0" y="0"/>
          <a:ext cx="0" cy="0"/>
          <a:chOff x="0" y="0"/>
          <a:chExt cx="0" cy="0"/>
        </a:xfrm>
      </p:grpSpPr>
      <p:pic>
        <p:nvPicPr>
          <p:cNvPr id="2097298" name="Google Shape;141;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83"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84" name="Google Shape;143;p233"/>
          <p:cNvSpPr>
            <a:spLocks noGrp="1"/>
          </p:cNvSpPr>
          <p:nvPr>
            <p:ph type="pic" idx="2"/>
          </p:nvPr>
        </p:nvSpPr>
        <p:spPr>
          <a:xfrm>
            <a:off x="0" y="667604"/>
            <a:ext cx="4201610" cy="3970337"/>
          </a:xfrm>
          <a:prstGeom prst="rect"/>
          <a:noFill/>
          <a:ln>
            <a:noFill/>
          </a:ln>
        </p:spPr>
      </p:sp>
      <p:sp>
        <p:nvSpPr>
          <p:cNvPr id="1049585"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86"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87"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404" name="Shape 147"/>
        <p:cNvGrpSpPr/>
        <p:nvPr/>
      </p:nvGrpSpPr>
      <p:grpSpPr>
        <a:xfrm>
          <a:off x="0" y="0"/>
          <a:ext cx="0" cy="0"/>
          <a:chOff x="0" y="0"/>
          <a:chExt cx="0" cy="0"/>
        </a:xfrm>
      </p:grpSpPr>
      <p:sp>
        <p:nvSpPr>
          <p:cNvPr id="1049434"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5" name="Google Shape;149;p234" descr="Shape  Description automatically generated with low confidence"/>
          <p:cNvSpPr/>
          <p:nvPr/>
        </p:nvSpPr>
        <p:spPr>
          <a:xfrm>
            <a:off x="0" y="0"/>
            <a:ext cx="9144000" cy="5143500"/>
          </a:xfrm>
          <a:prstGeom prst="rect"/>
          <a:solidFill>
            <a:srgbClr val="FFFFFF"/>
          </a:solidFill>
          <a:ln>
            <a:noFill/>
          </a:ln>
        </p:spPr>
      </p:sp>
      <p:sp>
        <p:nvSpPr>
          <p:cNvPr id="1049436" name="Google Shape;150;p234"/>
          <p:cNvSpPr>
            <a:spLocks noGrp="1"/>
          </p:cNvSpPr>
          <p:nvPr>
            <p:ph type="pic" idx="2"/>
          </p:nvPr>
        </p:nvSpPr>
        <p:spPr>
          <a:xfrm>
            <a:off x="1" y="0"/>
            <a:ext cx="4572000" cy="5143494"/>
          </a:xfrm>
          <a:prstGeom prst="rect"/>
          <a:noFill/>
          <a:ln>
            <a:noFill/>
          </a:ln>
        </p:spPr>
      </p:sp>
      <p:sp>
        <p:nvSpPr>
          <p:cNvPr id="1049437"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8"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39"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40" name="Google Shape;154;p234"/>
          <p:cNvSpPr>
            <a:spLocks noGrp="1"/>
          </p:cNvSpPr>
          <p:nvPr>
            <p:ph type="pic" idx="3"/>
          </p:nvPr>
        </p:nvSpPr>
        <p:spPr>
          <a:xfrm>
            <a:off x="4408678" y="1539292"/>
            <a:ext cx="318677" cy="318677"/>
          </a:xfrm>
          <a:prstGeom prst="rect"/>
          <a:noFill/>
          <a:ln>
            <a:noFill/>
          </a:ln>
        </p:spPr>
      </p:sp>
      <p:sp>
        <p:nvSpPr>
          <p:cNvPr id="1049441"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42"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43" name="Google Shape;157;p234"/>
          <p:cNvSpPr>
            <a:spLocks noGrp="1"/>
          </p:cNvSpPr>
          <p:nvPr>
            <p:ph type="pic" idx="4"/>
          </p:nvPr>
        </p:nvSpPr>
        <p:spPr>
          <a:xfrm>
            <a:off x="4408678" y="3122801"/>
            <a:ext cx="318677" cy="318677"/>
          </a:xfrm>
          <a:prstGeom prst="rect"/>
          <a:noFill/>
          <a:ln>
            <a:noFill/>
          </a:ln>
        </p:spPr>
      </p:sp>
      <p:sp>
        <p:nvSpPr>
          <p:cNvPr id="1049444"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213" name="Shape 159"/>
        <p:cNvGrpSpPr/>
        <p:nvPr/>
      </p:nvGrpSpPr>
      <p:grpSpPr>
        <a:xfrm>
          <a:off x="0" y="0"/>
          <a:ext cx="0" cy="0"/>
          <a:chOff x="0" y="0"/>
          <a:chExt cx="0" cy="0"/>
        </a:xfrm>
      </p:grpSpPr>
      <p:sp>
        <p:nvSpPr>
          <p:cNvPr id="1048797"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98" name="Google Shape;161;p235" descr="Shape  Description automatically generated with low confidence"/>
          <p:cNvSpPr/>
          <p:nvPr/>
        </p:nvSpPr>
        <p:spPr>
          <a:xfrm>
            <a:off x="0" y="0"/>
            <a:ext cx="9144000" cy="5143500"/>
          </a:xfrm>
          <a:prstGeom prst="rect"/>
          <a:solidFill>
            <a:srgbClr val="FFFFFF"/>
          </a:solidFill>
          <a:ln>
            <a:noFill/>
          </a:ln>
        </p:spPr>
      </p:sp>
      <p:sp>
        <p:nvSpPr>
          <p:cNvPr id="1048799" name="Google Shape;162;p235"/>
          <p:cNvSpPr>
            <a:spLocks noGrp="1"/>
          </p:cNvSpPr>
          <p:nvPr>
            <p:ph type="pic" idx="2"/>
          </p:nvPr>
        </p:nvSpPr>
        <p:spPr>
          <a:xfrm>
            <a:off x="1" y="0"/>
            <a:ext cx="4572000" cy="5143494"/>
          </a:xfrm>
          <a:prstGeom prst="rect"/>
          <a:noFill/>
          <a:ln>
            <a:noFill/>
          </a:ln>
        </p:spPr>
      </p:sp>
      <p:sp>
        <p:nvSpPr>
          <p:cNvPr id="1048800"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1"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2"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03" name="Google Shape;166;p235"/>
          <p:cNvSpPr>
            <a:spLocks noGrp="1"/>
          </p:cNvSpPr>
          <p:nvPr>
            <p:ph type="pic" idx="3"/>
          </p:nvPr>
        </p:nvSpPr>
        <p:spPr>
          <a:xfrm>
            <a:off x="4408678" y="1539292"/>
            <a:ext cx="318677" cy="318677"/>
          </a:xfrm>
          <a:prstGeom prst="rect"/>
          <a:noFill/>
          <a:ln>
            <a:noFill/>
          </a:ln>
        </p:spPr>
      </p:sp>
      <p:sp>
        <p:nvSpPr>
          <p:cNvPr id="1048804"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05"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06" name="Google Shape;169;p235"/>
          <p:cNvSpPr>
            <a:spLocks noGrp="1"/>
          </p:cNvSpPr>
          <p:nvPr>
            <p:ph type="pic" idx="4"/>
          </p:nvPr>
        </p:nvSpPr>
        <p:spPr>
          <a:xfrm>
            <a:off x="4408678" y="3122801"/>
            <a:ext cx="318677" cy="318677"/>
          </a:xfrm>
          <a:prstGeom prst="rect"/>
          <a:noFill/>
          <a:ln>
            <a:noFill/>
          </a:ln>
        </p:spPr>
      </p:sp>
      <p:sp>
        <p:nvSpPr>
          <p:cNvPr id="1048807"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415" name="Shape 171"/>
        <p:cNvGrpSpPr/>
        <p:nvPr/>
      </p:nvGrpSpPr>
      <p:grpSpPr>
        <a:xfrm>
          <a:off x="0" y="0"/>
          <a:ext cx="0" cy="0"/>
          <a:chOff x="0" y="0"/>
          <a:chExt cx="0" cy="0"/>
        </a:xfrm>
      </p:grpSpPr>
      <p:pic>
        <p:nvPicPr>
          <p:cNvPr id="2097285" name="Google Shape;172;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16" name="Google Shape;173;p236"/>
          <p:cNvGrpSpPr/>
          <p:nvPr/>
        </p:nvGrpSpPr>
        <p:grpSpPr>
          <a:xfrm>
            <a:off x="4107305" y="941707"/>
            <a:ext cx="284686" cy="3999388"/>
            <a:chOff x="4107305" y="941707"/>
            <a:chExt cx="284686" cy="3999388"/>
          </a:xfrm>
        </p:grpSpPr>
        <p:sp>
          <p:nvSpPr>
            <p:cNvPr id="1049478"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79"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80"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49481" name="Google Shape;177;p236"/>
          <p:cNvSpPr>
            <a:spLocks noGrp="1"/>
          </p:cNvSpPr>
          <p:nvPr>
            <p:ph type="pic" idx="2"/>
          </p:nvPr>
        </p:nvSpPr>
        <p:spPr>
          <a:xfrm>
            <a:off x="219360" y="856040"/>
            <a:ext cx="3958630" cy="4287460"/>
          </a:xfrm>
          <a:prstGeom prst="rect"/>
          <a:noFill/>
          <a:ln>
            <a:noFill/>
          </a:ln>
        </p:spPr>
      </p:sp>
      <p:sp>
        <p:nvSpPr>
          <p:cNvPr id="1049482"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3"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4"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93" name="Shape 181"/>
        <p:cNvGrpSpPr/>
        <p:nvPr/>
      </p:nvGrpSpPr>
      <p:grpSpPr>
        <a:xfrm>
          <a:off x="0" y="0"/>
          <a:ext cx="0" cy="0"/>
          <a:chOff x="0" y="0"/>
          <a:chExt cx="0" cy="0"/>
        </a:xfrm>
      </p:grpSpPr>
      <p:pic>
        <p:nvPicPr>
          <p:cNvPr id="2097189" name="Google Shape;182;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13" name="Google Shape;183;p237"/>
          <p:cNvSpPr>
            <a:spLocks noGrp="1"/>
          </p:cNvSpPr>
          <p:nvPr>
            <p:ph type="pic" idx="2"/>
          </p:nvPr>
        </p:nvSpPr>
        <p:spPr>
          <a:xfrm>
            <a:off x="4572000" y="0"/>
            <a:ext cx="4571990" cy="5143494"/>
          </a:xfrm>
          <a:prstGeom prst="rect"/>
          <a:noFill/>
          <a:ln>
            <a:noFill/>
          </a:ln>
        </p:spPr>
      </p:sp>
      <p:sp>
        <p:nvSpPr>
          <p:cNvPr id="1048714"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15"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16"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17"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91" name="Shape 188"/>
        <p:cNvGrpSpPr/>
        <p:nvPr/>
      </p:nvGrpSpPr>
      <p:grpSpPr>
        <a:xfrm>
          <a:off x="0" y="0"/>
          <a:ext cx="0" cy="0"/>
          <a:chOff x="0" y="0"/>
          <a:chExt cx="0" cy="0"/>
        </a:xfrm>
      </p:grpSpPr>
      <p:pic>
        <p:nvPicPr>
          <p:cNvPr id="2097265" name="Google Shape;189;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58"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59" name="Google Shape;191;p238"/>
          <p:cNvSpPr>
            <a:spLocks noGrp="1"/>
          </p:cNvSpPr>
          <p:nvPr>
            <p:ph type="pic" idx="2"/>
          </p:nvPr>
        </p:nvSpPr>
        <p:spPr>
          <a:xfrm>
            <a:off x="219360" y="856040"/>
            <a:ext cx="3958630" cy="4287460"/>
          </a:xfrm>
          <a:prstGeom prst="rect"/>
          <a:noFill/>
          <a:ln>
            <a:noFill/>
          </a:ln>
        </p:spPr>
      </p:sp>
      <p:sp>
        <p:nvSpPr>
          <p:cNvPr id="1049360"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61"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62"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55" name="Shape 195"/>
        <p:cNvGrpSpPr/>
        <p:nvPr/>
      </p:nvGrpSpPr>
      <p:grpSpPr>
        <a:xfrm>
          <a:off x="0" y="0"/>
          <a:ext cx="0" cy="0"/>
          <a:chOff x="0" y="0"/>
          <a:chExt cx="0" cy="0"/>
        </a:xfrm>
      </p:grpSpPr>
      <p:pic>
        <p:nvPicPr>
          <p:cNvPr id="2097247" name="Google Shape;196;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26"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27" name="Google Shape;198;p239"/>
          <p:cNvSpPr>
            <a:spLocks noGrp="1"/>
          </p:cNvSpPr>
          <p:nvPr>
            <p:ph type="pic" idx="2"/>
          </p:nvPr>
        </p:nvSpPr>
        <p:spPr>
          <a:xfrm>
            <a:off x="235670" y="0"/>
            <a:ext cx="3582186" cy="5143494"/>
          </a:xfrm>
          <a:prstGeom prst="rect"/>
          <a:noFill/>
          <a:ln>
            <a:noFill/>
          </a:ln>
        </p:spPr>
      </p:sp>
      <p:sp>
        <p:nvSpPr>
          <p:cNvPr id="1049228"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9"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494" name="Shape 201"/>
        <p:cNvGrpSpPr/>
        <p:nvPr/>
      </p:nvGrpSpPr>
      <p:grpSpPr>
        <a:xfrm>
          <a:off x="0" y="0"/>
          <a:ext cx="0" cy="0"/>
          <a:chOff x="0" y="0"/>
          <a:chExt cx="0" cy="0"/>
        </a:xfrm>
      </p:grpSpPr>
      <p:sp>
        <p:nvSpPr>
          <p:cNvPr id="1049734"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735" name="Google Shape;203;p240" descr="Shape  Description automatically generated with low confidence"/>
          <p:cNvSpPr/>
          <p:nvPr/>
        </p:nvSpPr>
        <p:spPr>
          <a:xfrm>
            <a:off x="0" y="0"/>
            <a:ext cx="9144000" cy="5143500"/>
          </a:xfrm>
          <a:prstGeom prst="rect"/>
          <a:solidFill>
            <a:srgbClr val="FFFFFF"/>
          </a:solidFill>
          <a:ln>
            <a:noFill/>
          </a:ln>
        </p:spPr>
      </p:sp>
      <p:sp>
        <p:nvSpPr>
          <p:cNvPr id="1049736"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37" name="Google Shape;205;p240"/>
          <p:cNvSpPr>
            <a:spLocks noGrp="1"/>
          </p:cNvSpPr>
          <p:nvPr>
            <p:ph type="pic" idx="2"/>
          </p:nvPr>
        </p:nvSpPr>
        <p:spPr>
          <a:xfrm>
            <a:off x="-1" y="0"/>
            <a:ext cx="5312965" cy="5143494"/>
          </a:xfrm>
          <a:prstGeom prst="rect"/>
          <a:noFill/>
          <a:ln>
            <a:noFill/>
          </a:ln>
        </p:spPr>
      </p:sp>
      <p:sp>
        <p:nvSpPr>
          <p:cNvPr id="1049738"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9"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53" name="Shape 208"/>
        <p:cNvGrpSpPr/>
        <p:nvPr/>
      </p:nvGrpSpPr>
      <p:grpSpPr>
        <a:xfrm>
          <a:off x="0" y="0"/>
          <a:ext cx="0" cy="0"/>
          <a:chOff x="0" y="0"/>
          <a:chExt cx="0" cy="0"/>
        </a:xfrm>
      </p:grpSpPr>
      <p:sp>
        <p:nvSpPr>
          <p:cNvPr id="1048595"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157" name="Google Shape;210;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158" name="Google Shape;211;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596"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48597"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98"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599"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78" name="Shape 216"/>
        <p:cNvGrpSpPr/>
        <p:nvPr/>
      </p:nvGrpSpPr>
      <p:grpSpPr>
        <a:xfrm>
          <a:off x="0" y="0"/>
          <a:ext cx="0" cy="0"/>
          <a:chOff x="0" y="0"/>
          <a:chExt cx="0" cy="0"/>
        </a:xfrm>
      </p:grpSpPr>
      <p:grpSp>
        <p:nvGrpSpPr>
          <p:cNvPr id="479" name="Google Shape;217;p242"/>
          <p:cNvGrpSpPr/>
          <p:nvPr/>
        </p:nvGrpSpPr>
        <p:grpSpPr>
          <a:xfrm>
            <a:off x="2494464" y="494214"/>
            <a:ext cx="4155074" cy="4155073"/>
            <a:chOff x="2119794" y="-36836"/>
            <a:chExt cx="5217173" cy="5217173"/>
          </a:xfrm>
        </p:grpSpPr>
        <p:sp>
          <p:nvSpPr>
            <p:cNvPr id="1049633"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34"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480" name="Google Shape;220;p242"/>
            <p:cNvGrpSpPr/>
            <p:nvPr/>
          </p:nvGrpSpPr>
          <p:grpSpPr>
            <a:xfrm>
              <a:off x="2119794" y="-36836"/>
              <a:ext cx="5217173" cy="5217173"/>
              <a:chOff x="2334961" y="334711"/>
              <a:chExt cx="4626477" cy="4626477"/>
            </a:xfrm>
          </p:grpSpPr>
          <p:grpSp>
            <p:nvGrpSpPr>
              <p:cNvPr id="481" name="Google Shape;221;p242"/>
              <p:cNvGrpSpPr/>
              <p:nvPr/>
            </p:nvGrpSpPr>
            <p:grpSpPr>
              <a:xfrm>
                <a:off x="2334961" y="334711"/>
                <a:ext cx="4626477" cy="4626477"/>
                <a:chOff x="2334961" y="334711"/>
                <a:chExt cx="4626477" cy="4626477"/>
              </a:xfrm>
            </p:grpSpPr>
            <p:sp>
              <p:nvSpPr>
                <p:cNvPr id="1049635"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36"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37"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38"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39"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640"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46" name="Shape 17"/>
        <p:cNvGrpSpPr/>
        <p:nvPr/>
      </p:nvGrpSpPr>
      <p:grpSpPr>
        <a:xfrm>
          <a:off x="0" y="0"/>
          <a:ext cx="0" cy="0"/>
          <a:chOff x="0" y="0"/>
          <a:chExt cx="0" cy="0"/>
        </a:xfrm>
      </p:grpSpPr>
      <p:pic>
        <p:nvPicPr>
          <p:cNvPr id="2097156"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47" name="Google Shape;19;p216"/>
          <p:cNvGrpSpPr/>
          <p:nvPr/>
        </p:nvGrpSpPr>
        <p:grpSpPr>
          <a:xfrm>
            <a:off x="270520" y="225967"/>
            <a:ext cx="175260" cy="4075443"/>
            <a:chOff x="270520" y="1140367"/>
            <a:chExt cx="175260" cy="4075443"/>
          </a:xfrm>
        </p:grpSpPr>
        <p:grpSp>
          <p:nvGrpSpPr>
            <p:cNvPr id="148" name="Google Shape;20;p216"/>
            <p:cNvGrpSpPr/>
            <p:nvPr/>
          </p:nvGrpSpPr>
          <p:grpSpPr>
            <a:xfrm>
              <a:off x="270520" y="3891468"/>
              <a:ext cx="175260" cy="1324342"/>
              <a:chOff x="129115" y="3948030"/>
              <a:chExt cx="175260" cy="1324342"/>
            </a:xfrm>
          </p:grpSpPr>
          <p:sp>
            <p:nvSpPr>
              <p:cNvPr id="1048589"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29"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49" name="Google Shape;23;p216"/>
            <p:cNvGrpSpPr/>
            <p:nvPr/>
          </p:nvGrpSpPr>
          <p:grpSpPr>
            <a:xfrm>
              <a:off x="270520" y="1140367"/>
              <a:ext cx="175260" cy="2253464"/>
              <a:chOff x="129115" y="1196929"/>
              <a:chExt cx="175260" cy="2253464"/>
            </a:xfrm>
          </p:grpSpPr>
          <p:cxnSp>
            <p:nvCxnSpPr>
              <p:cNvPr id="3145730"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48590"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58" name="Shape 228"/>
        <p:cNvGrpSpPr/>
        <p:nvPr/>
      </p:nvGrpSpPr>
      <p:grpSpPr>
        <a:xfrm>
          <a:off x="0" y="0"/>
          <a:ext cx="0" cy="0"/>
          <a:chOff x="0" y="0"/>
          <a:chExt cx="0" cy="0"/>
        </a:xfrm>
      </p:grpSpPr>
      <p:grpSp>
        <p:nvGrpSpPr>
          <p:cNvPr id="359" name="Google Shape;229;p243"/>
          <p:cNvGrpSpPr/>
          <p:nvPr/>
        </p:nvGrpSpPr>
        <p:grpSpPr>
          <a:xfrm>
            <a:off x="2494465" y="494214"/>
            <a:ext cx="4155072" cy="4155073"/>
            <a:chOff x="2119794" y="-36836"/>
            <a:chExt cx="5217173" cy="5217173"/>
          </a:xfrm>
        </p:grpSpPr>
        <p:sp>
          <p:nvSpPr>
            <p:cNvPr id="1049242"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3"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60" name="Google Shape;232;p243"/>
            <p:cNvGrpSpPr/>
            <p:nvPr/>
          </p:nvGrpSpPr>
          <p:grpSpPr>
            <a:xfrm>
              <a:off x="2119794" y="-36836"/>
              <a:ext cx="5217173" cy="5217173"/>
              <a:chOff x="2334961" y="334711"/>
              <a:chExt cx="4626477" cy="4626477"/>
            </a:xfrm>
          </p:grpSpPr>
          <p:grpSp>
            <p:nvGrpSpPr>
              <p:cNvPr id="361" name="Google Shape;233;p243"/>
              <p:cNvGrpSpPr/>
              <p:nvPr/>
            </p:nvGrpSpPr>
            <p:grpSpPr>
              <a:xfrm>
                <a:off x="2334961" y="334711"/>
                <a:ext cx="4626477" cy="4626477"/>
                <a:chOff x="2334961" y="334711"/>
                <a:chExt cx="4626477" cy="4626477"/>
              </a:xfrm>
            </p:grpSpPr>
            <p:sp>
              <p:nvSpPr>
                <p:cNvPr id="1049244"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7"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8"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9"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82" name="Shape 240"/>
        <p:cNvGrpSpPr/>
        <p:nvPr/>
      </p:nvGrpSpPr>
      <p:grpSpPr>
        <a:xfrm>
          <a:off x="0" y="0"/>
          <a:ext cx="0" cy="0"/>
          <a:chOff x="0" y="0"/>
          <a:chExt cx="0" cy="0"/>
        </a:xfrm>
      </p:grpSpPr>
      <p:pic>
        <p:nvPicPr>
          <p:cNvPr id="2097302" name="Google Shape;241;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49641"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94" name="Shape 243"/>
        <p:cNvGrpSpPr/>
        <p:nvPr/>
      </p:nvGrpSpPr>
      <p:grpSpPr>
        <a:xfrm>
          <a:off x="0" y="0"/>
          <a:ext cx="0" cy="0"/>
          <a:chOff x="0" y="0"/>
          <a:chExt cx="0" cy="0"/>
        </a:xfrm>
      </p:grpSpPr>
      <p:pic>
        <p:nvPicPr>
          <p:cNvPr id="2097190" name="Google Shape;244;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48718"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92" name="Shape 246"/>
        <p:cNvGrpSpPr/>
        <p:nvPr/>
      </p:nvGrpSpPr>
      <p:grpSpPr>
        <a:xfrm>
          <a:off x="0" y="0"/>
          <a:ext cx="0" cy="0"/>
          <a:chOff x="0" y="0"/>
          <a:chExt cx="0" cy="0"/>
        </a:xfrm>
      </p:grpSpPr>
      <p:pic>
        <p:nvPicPr>
          <p:cNvPr id="2097266" name="Google Shape;247;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49363"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64"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216" name="Shape 250"/>
        <p:cNvGrpSpPr/>
        <p:nvPr/>
      </p:nvGrpSpPr>
      <p:grpSpPr>
        <a:xfrm>
          <a:off x="0" y="0"/>
          <a:ext cx="0" cy="0"/>
          <a:chOff x="0" y="0"/>
          <a:chExt cx="0" cy="0"/>
        </a:xfrm>
      </p:grpSpPr>
      <p:pic>
        <p:nvPicPr>
          <p:cNvPr id="2097210" name="Google Shape;251;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26"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27"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28" name="Google Shape;254;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29"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30"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1" name="Google Shape;257;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32"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33"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34"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35"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401" name="Shape 262"/>
        <p:cNvGrpSpPr/>
        <p:nvPr/>
      </p:nvGrpSpPr>
      <p:grpSpPr>
        <a:xfrm>
          <a:off x="0" y="0"/>
          <a:ext cx="0" cy="0"/>
          <a:chOff x="0" y="0"/>
          <a:chExt cx="0" cy="0"/>
        </a:xfrm>
      </p:grpSpPr>
      <p:pic>
        <p:nvPicPr>
          <p:cNvPr id="2097272" name="Google Shape;263;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21"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22"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23" name="Google Shape;266;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24"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25"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26" name="Google Shape;269;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27"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8"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9"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0"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33" name="Shape 274"/>
        <p:cNvGrpSpPr/>
        <p:nvPr/>
      </p:nvGrpSpPr>
      <p:grpSpPr>
        <a:xfrm>
          <a:off x="0" y="0"/>
          <a:ext cx="0" cy="0"/>
          <a:chOff x="0" y="0"/>
          <a:chExt cx="0" cy="0"/>
        </a:xfrm>
      </p:grpSpPr>
      <p:pic>
        <p:nvPicPr>
          <p:cNvPr id="2097217" name="Google Shape;275;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60"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34" name="Google Shape;277;p249"/>
          <p:cNvGrpSpPr/>
          <p:nvPr/>
        </p:nvGrpSpPr>
        <p:grpSpPr>
          <a:xfrm>
            <a:off x="2257341" y="1861278"/>
            <a:ext cx="560368" cy="825149"/>
            <a:chOff x="2257341" y="1871217"/>
            <a:chExt cx="560368" cy="825149"/>
          </a:xfrm>
        </p:grpSpPr>
        <p:sp>
          <p:nvSpPr>
            <p:cNvPr id="1048890"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1"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61"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892"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35" name="Google Shape;282;p249"/>
          <p:cNvGrpSpPr/>
          <p:nvPr/>
        </p:nvGrpSpPr>
        <p:grpSpPr>
          <a:xfrm>
            <a:off x="6326292" y="1861278"/>
            <a:ext cx="560368" cy="825149"/>
            <a:chOff x="6326292" y="1871217"/>
            <a:chExt cx="560368" cy="825149"/>
          </a:xfrm>
        </p:grpSpPr>
        <p:sp>
          <p:nvSpPr>
            <p:cNvPr id="1048893"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4"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62"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895"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896"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97"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98"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99"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0"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1"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62" name="Shape 293"/>
        <p:cNvGrpSpPr/>
        <p:nvPr/>
      </p:nvGrpSpPr>
      <p:grpSpPr>
        <a:xfrm>
          <a:off x="0" y="0"/>
          <a:ext cx="0" cy="0"/>
          <a:chOff x="0" y="0"/>
          <a:chExt cx="0" cy="0"/>
        </a:xfrm>
      </p:grpSpPr>
      <p:pic>
        <p:nvPicPr>
          <p:cNvPr id="2097164" name="Google Shape;294;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23"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24"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625" name="Google Shape;297;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626"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27"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28"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629" name="Google Shape;301;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630"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31"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32"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633" name="Google Shape;305;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634"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35"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6"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61" name="Shape 309"/>
        <p:cNvGrpSpPr/>
        <p:nvPr/>
      </p:nvGrpSpPr>
      <p:grpSpPr>
        <a:xfrm>
          <a:off x="0" y="0"/>
          <a:ext cx="0" cy="0"/>
          <a:chOff x="0" y="0"/>
          <a:chExt cx="0" cy="0"/>
        </a:xfrm>
      </p:grpSpPr>
      <p:pic>
        <p:nvPicPr>
          <p:cNvPr id="2097299" name="Google Shape;310;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62" name="Google Shape;311;p251"/>
          <p:cNvGrpSpPr/>
          <p:nvPr/>
        </p:nvGrpSpPr>
        <p:grpSpPr>
          <a:xfrm>
            <a:off x="0" y="2399230"/>
            <a:ext cx="9144001" cy="2349751"/>
            <a:chOff x="0" y="2182920"/>
            <a:chExt cx="9144001" cy="2349751"/>
          </a:xfrm>
        </p:grpSpPr>
        <p:sp>
          <p:nvSpPr>
            <p:cNvPr id="1049588"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3" name="Google Shape;313;p251"/>
            <p:cNvGrpSpPr/>
            <p:nvPr/>
          </p:nvGrpSpPr>
          <p:grpSpPr>
            <a:xfrm>
              <a:off x="1229347" y="2182920"/>
              <a:ext cx="6685306" cy="1002265"/>
              <a:chOff x="976268" y="2064936"/>
              <a:chExt cx="6685306" cy="1002265"/>
            </a:xfrm>
          </p:grpSpPr>
          <p:sp>
            <p:nvSpPr>
              <p:cNvPr id="1049589"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590"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591"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592"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93"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94"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95"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96" name="Google Shape;321;p251"/>
          <p:cNvSpPr>
            <a:spLocks noGrp="1"/>
          </p:cNvSpPr>
          <p:nvPr>
            <p:ph type="pic" idx="5"/>
          </p:nvPr>
        </p:nvSpPr>
        <p:spPr>
          <a:xfrm>
            <a:off x="1460973" y="2631002"/>
            <a:ext cx="539010" cy="538720"/>
          </a:xfrm>
          <a:prstGeom prst="rect"/>
          <a:noFill/>
          <a:ln>
            <a:noFill/>
          </a:ln>
        </p:spPr>
      </p:sp>
      <p:sp>
        <p:nvSpPr>
          <p:cNvPr id="1049597" name="Google Shape;322;p251"/>
          <p:cNvSpPr>
            <a:spLocks noGrp="1"/>
          </p:cNvSpPr>
          <p:nvPr>
            <p:ph type="pic" idx="6"/>
          </p:nvPr>
        </p:nvSpPr>
        <p:spPr>
          <a:xfrm>
            <a:off x="4302493" y="2631002"/>
            <a:ext cx="539010" cy="538720"/>
          </a:xfrm>
          <a:prstGeom prst="rect"/>
          <a:noFill/>
          <a:ln>
            <a:noFill/>
          </a:ln>
        </p:spPr>
      </p:sp>
      <p:sp>
        <p:nvSpPr>
          <p:cNvPr id="1049598" name="Google Shape;323;p251"/>
          <p:cNvSpPr>
            <a:spLocks noGrp="1"/>
          </p:cNvSpPr>
          <p:nvPr>
            <p:ph type="pic" idx="7"/>
          </p:nvPr>
        </p:nvSpPr>
        <p:spPr>
          <a:xfrm>
            <a:off x="7144013" y="2631002"/>
            <a:ext cx="539010" cy="538720"/>
          </a:xfrm>
          <a:prstGeom prst="rect"/>
          <a:noFill/>
          <a:ln>
            <a:noFill/>
          </a:ln>
        </p:spPr>
      </p:sp>
      <p:sp>
        <p:nvSpPr>
          <p:cNvPr id="1049599"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0"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52" name="Shape 326"/>
        <p:cNvGrpSpPr/>
        <p:nvPr/>
      </p:nvGrpSpPr>
      <p:grpSpPr>
        <a:xfrm>
          <a:off x="0" y="0"/>
          <a:ext cx="0" cy="0"/>
          <a:chOff x="0" y="0"/>
          <a:chExt cx="0" cy="0"/>
        </a:xfrm>
      </p:grpSpPr>
      <p:pic>
        <p:nvPicPr>
          <p:cNvPr id="2097246" name="Google Shape;327;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53" name="Google Shape;328;p252"/>
          <p:cNvGrpSpPr/>
          <p:nvPr/>
        </p:nvGrpSpPr>
        <p:grpSpPr>
          <a:xfrm>
            <a:off x="0" y="2399230"/>
            <a:ext cx="9144001" cy="2349751"/>
            <a:chOff x="0" y="2182920"/>
            <a:chExt cx="9144001" cy="2349751"/>
          </a:xfrm>
        </p:grpSpPr>
        <p:sp>
          <p:nvSpPr>
            <p:cNvPr id="1049213"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4" name="Google Shape;330;p252"/>
            <p:cNvGrpSpPr/>
            <p:nvPr/>
          </p:nvGrpSpPr>
          <p:grpSpPr>
            <a:xfrm>
              <a:off x="1229347" y="2182920"/>
              <a:ext cx="6685306" cy="1002265"/>
              <a:chOff x="976268" y="2064936"/>
              <a:chExt cx="6685306" cy="1002265"/>
            </a:xfrm>
          </p:grpSpPr>
          <p:sp>
            <p:nvSpPr>
              <p:cNvPr id="1049214"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15"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16"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217"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18"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19"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0"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1" name="Google Shape;338;p252"/>
          <p:cNvSpPr>
            <a:spLocks noGrp="1"/>
          </p:cNvSpPr>
          <p:nvPr>
            <p:ph type="pic" idx="5"/>
          </p:nvPr>
        </p:nvSpPr>
        <p:spPr>
          <a:xfrm>
            <a:off x="1460973" y="2631002"/>
            <a:ext cx="539010" cy="538720"/>
          </a:xfrm>
          <a:prstGeom prst="rect"/>
          <a:noFill/>
          <a:ln>
            <a:noFill/>
          </a:ln>
        </p:spPr>
      </p:sp>
      <p:sp>
        <p:nvSpPr>
          <p:cNvPr id="1049222" name="Google Shape;339;p252"/>
          <p:cNvSpPr>
            <a:spLocks noGrp="1"/>
          </p:cNvSpPr>
          <p:nvPr>
            <p:ph type="pic" idx="6"/>
          </p:nvPr>
        </p:nvSpPr>
        <p:spPr>
          <a:xfrm>
            <a:off x="4302493" y="2631002"/>
            <a:ext cx="539010" cy="538720"/>
          </a:xfrm>
          <a:prstGeom prst="rect"/>
          <a:noFill/>
          <a:ln>
            <a:noFill/>
          </a:ln>
        </p:spPr>
      </p:sp>
      <p:sp>
        <p:nvSpPr>
          <p:cNvPr id="1049223" name="Google Shape;340;p252"/>
          <p:cNvSpPr>
            <a:spLocks noGrp="1"/>
          </p:cNvSpPr>
          <p:nvPr>
            <p:ph type="pic" idx="7"/>
          </p:nvPr>
        </p:nvSpPr>
        <p:spPr>
          <a:xfrm>
            <a:off x="7144013" y="2631002"/>
            <a:ext cx="539010" cy="538720"/>
          </a:xfrm>
          <a:prstGeom prst="rect"/>
          <a:noFill/>
          <a:ln>
            <a:noFill/>
          </a:ln>
        </p:spPr>
      </p:sp>
      <p:sp>
        <p:nvSpPr>
          <p:cNvPr id="1049224"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25"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87" name="Shape 26"/>
        <p:cNvGrpSpPr/>
        <p:nvPr/>
      </p:nvGrpSpPr>
      <p:grpSpPr>
        <a:xfrm>
          <a:off x="0" y="0"/>
          <a:ext cx="0" cy="0"/>
          <a:chOff x="0" y="0"/>
          <a:chExt cx="0" cy="0"/>
        </a:xfrm>
      </p:grpSpPr>
      <p:pic>
        <p:nvPicPr>
          <p:cNvPr id="2097185"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186" name="Google Shape;28;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87"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87" name="Google Shape;30;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88"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89"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90"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36" name="Shape 343"/>
        <p:cNvGrpSpPr/>
        <p:nvPr/>
      </p:nvGrpSpPr>
      <p:grpSpPr>
        <a:xfrm>
          <a:off x="0" y="0"/>
          <a:ext cx="0" cy="0"/>
          <a:chOff x="0" y="0"/>
          <a:chExt cx="0" cy="0"/>
        </a:xfrm>
      </p:grpSpPr>
      <p:pic>
        <p:nvPicPr>
          <p:cNvPr id="2097218" name="Google Shape;344;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37" name="Google Shape;345;p253"/>
          <p:cNvGrpSpPr/>
          <p:nvPr/>
        </p:nvGrpSpPr>
        <p:grpSpPr>
          <a:xfrm>
            <a:off x="0" y="2399230"/>
            <a:ext cx="9144001" cy="2349751"/>
            <a:chOff x="0" y="2182920"/>
            <a:chExt cx="9144001" cy="2349751"/>
          </a:xfrm>
        </p:grpSpPr>
        <p:sp>
          <p:nvSpPr>
            <p:cNvPr id="1048902"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38" name="Google Shape;347;p253"/>
            <p:cNvGrpSpPr/>
            <p:nvPr/>
          </p:nvGrpSpPr>
          <p:grpSpPr>
            <a:xfrm>
              <a:off x="1229347" y="2182920"/>
              <a:ext cx="6685306" cy="1002265"/>
              <a:chOff x="976268" y="2064936"/>
              <a:chExt cx="6685306" cy="1002265"/>
            </a:xfrm>
          </p:grpSpPr>
          <p:sp>
            <p:nvSpPr>
              <p:cNvPr id="1048903"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4"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5"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906"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07"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08"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09"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0" name="Google Shape;355;p253"/>
          <p:cNvSpPr>
            <a:spLocks noGrp="1"/>
          </p:cNvSpPr>
          <p:nvPr>
            <p:ph type="pic" idx="5"/>
          </p:nvPr>
        </p:nvSpPr>
        <p:spPr>
          <a:xfrm>
            <a:off x="1460973" y="2631002"/>
            <a:ext cx="539010" cy="538720"/>
          </a:xfrm>
          <a:prstGeom prst="rect"/>
          <a:noFill/>
          <a:ln>
            <a:noFill/>
          </a:ln>
        </p:spPr>
      </p:sp>
      <p:sp>
        <p:nvSpPr>
          <p:cNvPr id="1048911" name="Google Shape;356;p253"/>
          <p:cNvSpPr>
            <a:spLocks noGrp="1"/>
          </p:cNvSpPr>
          <p:nvPr>
            <p:ph type="pic" idx="6"/>
          </p:nvPr>
        </p:nvSpPr>
        <p:spPr>
          <a:xfrm>
            <a:off x="4302493" y="2631002"/>
            <a:ext cx="539010" cy="538720"/>
          </a:xfrm>
          <a:prstGeom prst="rect"/>
          <a:noFill/>
          <a:ln>
            <a:noFill/>
          </a:ln>
        </p:spPr>
      </p:sp>
      <p:sp>
        <p:nvSpPr>
          <p:cNvPr id="1048912" name="Google Shape;357;p253"/>
          <p:cNvSpPr>
            <a:spLocks noGrp="1"/>
          </p:cNvSpPr>
          <p:nvPr>
            <p:ph type="pic" idx="7"/>
          </p:nvPr>
        </p:nvSpPr>
        <p:spPr>
          <a:xfrm>
            <a:off x="7144013" y="2631002"/>
            <a:ext cx="539010" cy="538720"/>
          </a:xfrm>
          <a:prstGeom prst="rect"/>
          <a:noFill/>
          <a:ln>
            <a:noFill/>
          </a:ln>
        </p:spPr>
      </p:sp>
      <p:sp>
        <p:nvSpPr>
          <p:cNvPr id="1048913"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4"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86" name="Shape 360"/>
        <p:cNvGrpSpPr/>
        <p:nvPr/>
      </p:nvGrpSpPr>
      <p:grpSpPr>
        <a:xfrm>
          <a:off x="0" y="0"/>
          <a:ext cx="0" cy="0"/>
          <a:chOff x="0" y="0"/>
          <a:chExt cx="0" cy="0"/>
        </a:xfrm>
      </p:grpSpPr>
      <p:pic>
        <p:nvPicPr>
          <p:cNvPr id="2097261" name="Google Shape;361;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87" name="Google Shape;362;p254"/>
          <p:cNvGrpSpPr/>
          <p:nvPr/>
        </p:nvGrpSpPr>
        <p:grpSpPr>
          <a:xfrm>
            <a:off x="0" y="2399230"/>
            <a:ext cx="9144001" cy="2349751"/>
            <a:chOff x="0" y="2182920"/>
            <a:chExt cx="9144001" cy="2349751"/>
          </a:xfrm>
        </p:grpSpPr>
        <p:sp>
          <p:nvSpPr>
            <p:cNvPr id="1049337"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88" name="Google Shape;364;p254"/>
            <p:cNvGrpSpPr/>
            <p:nvPr/>
          </p:nvGrpSpPr>
          <p:grpSpPr>
            <a:xfrm>
              <a:off x="1229347" y="2182920"/>
              <a:ext cx="6685306" cy="1002265"/>
              <a:chOff x="976268" y="2064936"/>
              <a:chExt cx="6685306" cy="1002265"/>
            </a:xfrm>
          </p:grpSpPr>
          <p:sp>
            <p:nvSpPr>
              <p:cNvPr id="1049338"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39"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40"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41"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2"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3"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4"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5" name="Google Shape;372;p254"/>
          <p:cNvSpPr>
            <a:spLocks noGrp="1"/>
          </p:cNvSpPr>
          <p:nvPr>
            <p:ph type="pic" idx="5"/>
          </p:nvPr>
        </p:nvSpPr>
        <p:spPr>
          <a:xfrm>
            <a:off x="1460973" y="2631002"/>
            <a:ext cx="539010" cy="538720"/>
          </a:xfrm>
          <a:prstGeom prst="rect"/>
          <a:noFill/>
          <a:ln>
            <a:noFill/>
          </a:ln>
        </p:spPr>
      </p:sp>
      <p:sp>
        <p:nvSpPr>
          <p:cNvPr id="1049346" name="Google Shape;373;p254"/>
          <p:cNvSpPr>
            <a:spLocks noGrp="1"/>
          </p:cNvSpPr>
          <p:nvPr>
            <p:ph type="pic" idx="6"/>
          </p:nvPr>
        </p:nvSpPr>
        <p:spPr>
          <a:xfrm>
            <a:off x="4302493" y="2631002"/>
            <a:ext cx="539010" cy="538720"/>
          </a:xfrm>
          <a:prstGeom prst="rect"/>
          <a:noFill/>
          <a:ln>
            <a:noFill/>
          </a:ln>
        </p:spPr>
      </p:sp>
      <p:sp>
        <p:nvSpPr>
          <p:cNvPr id="1049347" name="Google Shape;374;p254"/>
          <p:cNvSpPr>
            <a:spLocks noGrp="1"/>
          </p:cNvSpPr>
          <p:nvPr>
            <p:ph type="pic" idx="7"/>
          </p:nvPr>
        </p:nvSpPr>
        <p:spPr>
          <a:xfrm>
            <a:off x="7144013" y="2631002"/>
            <a:ext cx="539010" cy="538720"/>
          </a:xfrm>
          <a:prstGeom prst="rect"/>
          <a:noFill/>
          <a:ln>
            <a:noFill/>
          </a:ln>
        </p:spPr>
      </p:sp>
      <p:sp>
        <p:nvSpPr>
          <p:cNvPr id="1049348"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9"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211" name="Shape 377"/>
        <p:cNvGrpSpPr/>
        <p:nvPr/>
      </p:nvGrpSpPr>
      <p:grpSpPr>
        <a:xfrm>
          <a:off x="0" y="0"/>
          <a:ext cx="0" cy="0"/>
          <a:chOff x="0" y="0"/>
          <a:chExt cx="0" cy="0"/>
        </a:xfrm>
      </p:grpSpPr>
      <p:pic>
        <p:nvPicPr>
          <p:cNvPr id="2097207" name="Google Shape;378;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78"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50"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79"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0"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1"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2"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3"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4"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5" name="Google Shape;387;p255"/>
          <p:cNvSpPr>
            <a:spLocks noGrp="1"/>
          </p:cNvSpPr>
          <p:nvPr>
            <p:ph type="pic" idx="4"/>
          </p:nvPr>
        </p:nvSpPr>
        <p:spPr>
          <a:xfrm>
            <a:off x="1324089" y="1830915"/>
            <a:ext cx="482600" cy="482600"/>
          </a:xfrm>
          <a:prstGeom prst="rect"/>
          <a:noFill/>
          <a:ln>
            <a:noFill/>
          </a:ln>
        </p:spPr>
      </p:sp>
      <p:sp>
        <p:nvSpPr>
          <p:cNvPr id="1048786" name="Google Shape;388;p255"/>
          <p:cNvSpPr>
            <a:spLocks noGrp="1"/>
          </p:cNvSpPr>
          <p:nvPr>
            <p:ph type="pic" idx="5"/>
          </p:nvPr>
        </p:nvSpPr>
        <p:spPr>
          <a:xfrm>
            <a:off x="4330701" y="1830915"/>
            <a:ext cx="482600" cy="482600"/>
          </a:xfrm>
          <a:prstGeom prst="rect"/>
          <a:noFill/>
          <a:ln>
            <a:noFill/>
          </a:ln>
        </p:spPr>
      </p:sp>
      <p:sp>
        <p:nvSpPr>
          <p:cNvPr id="1048787" name="Google Shape;389;p255"/>
          <p:cNvSpPr>
            <a:spLocks noGrp="1"/>
          </p:cNvSpPr>
          <p:nvPr>
            <p:ph type="pic" idx="6"/>
          </p:nvPr>
        </p:nvSpPr>
        <p:spPr>
          <a:xfrm>
            <a:off x="7337312" y="1830915"/>
            <a:ext cx="482600" cy="482600"/>
          </a:xfrm>
          <a:prstGeom prst="rect"/>
          <a:noFill/>
          <a:ln>
            <a:noFill/>
          </a:ln>
        </p:spPr>
      </p:sp>
      <p:sp>
        <p:nvSpPr>
          <p:cNvPr id="1048788"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9"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0"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1"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2"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322" name="Shape 395"/>
        <p:cNvGrpSpPr/>
        <p:nvPr/>
      </p:nvGrpSpPr>
      <p:grpSpPr>
        <a:xfrm>
          <a:off x="0" y="0"/>
          <a:ext cx="0" cy="0"/>
          <a:chOff x="0" y="0"/>
          <a:chExt cx="0" cy="0"/>
        </a:xfrm>
      </p:grpSpPr>
      <p:pic>
        <p:nvPicPr>
          <p:cNvPr id="2097239" name="Google Shape;396;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25"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802"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26"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27"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28"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29"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0"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31"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2" name="Google Shape;405;p256"/>
          <p:cNvSpPr>
            <a:spLocks noGrp="1"/>
          </p:cNvSpPr>
          <p:nvPr>
            <p:ph type="pic" idx="4"/>
          </p:nvPr>
        </p:nvSpPr>
        <p:spPr>
          <a:xfrm>
            <a:off x="1324089" y="1830915"/>
            <a:ext cx="482600" cy="482600"/>
          </a:xfrm>
          <a:prstGeom prst="rect"/>
          <a:noFill/>
          <a:ln>
            <a:noFill/>
          </a:ln>
        </p:spPr>
      </p:sp>
      <p:sp>
        <p:nvSpPr>
          <p:cNvPr id="1049133" name="Google Shape;406;p256"/>
          <p:cNvSpPr>
            <a:spLocks noGrp="1"/>
          </p:cNvSpPr>
          <p:nvPr>
            <p:ph type="pic" idx="5"/>
          </p:nvPr>
        </p:nvSpPr>
        <p:spPr>
          <a:xfrm>
            <a:off x="4330701" y="1830915"/>
            <a:ext cx="482600" cy="482600"/>
          </a:xfrm>
          <a:prstGeom prst="rect"/>
          <a:noFill/>
          <a:ln>
            <a:noFill/>
          </a:ln>
        </p:spPr>
      </p:sp>
      <p:sp>
        <p:nvSpPr>
          <p:cNvPr id="1049134" name="Google Shape;407;p256"/>
          <p:cNvSpPr>
            <a:spLocks noGrp="1"/>
          </p:cNvSpPr>
          <p:nvPr>
            <p:ph type="pic" idx="6"/>
          </p:nvPr>
        </p:nvSpPr>
        <p:spPr>
          <a:xfrm>
            <a:off x="7337312" y="1830915"/>
            <a:ext cx="482600" cy="482600"/>
          </a:xfrm>
          <a:prstGeom prst="rect"/>
          <a:noFill/>
          <a:ln>
            <a:noFill/>
          </a:ln>
        </p:spPr>
      </p:sp>
      <p:sp>
        <p:nvSpPr>
          <p:cNvPr id="1049135"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6"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7"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8"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39"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496" name="Shape 413"/>
        <p:cNvGrpSpPr/>
        <p:nvPr/>
      </p:nvGrpSpPr>
      <p:grpSpPr>
        <a:xfrm>
          <a:off x="0" y="0"/>
          <a:ext cx="0" cy="0"/>
          <a:chOff x="0" y="0"/>
          <a:chExt cx="0" cy="0"/>
        </a:xfrm>
      </p:grpSpPr>
      <p:pic>
        <p:nvPicPr>
          <p:cNvPr id="2097306" name="Google Shape;414;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4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97" name="Google Shape;416;p257"/>
          <p:cNvGrpSpPr/>
          <p:nvPr/>
        </p:nvGrpSpPr>
        <p:grpSpPr>
          <a:xfrm>
            <a:off x="865742" y="1720353"/>
            <a:ext cx="7412516" cy="894818"/>
            <a:chOff x="865742" y="1720353"/>
            <a:chExt cx="7412516" cy="894818"/>
          </a:xfrm>
        </p:grpSpPr>
        <p:grpSp>
          <p:nvGrpSpPr>
            <p:cNvPr id="498" name="Google Shape;417;p257"/>
            <p:cNvGrpSpPr/>
            <p:nvPr/>
          </p:nvGrpSpPr>
          <p:grpSpPr>
            <a:xfrm>
              <a:off x="3119411" y="1720353"/>
              <a:ext cx="651510" cy="894818"/>
              <a:chOff x="2980317" y="2014294"/>
              <a:chExt cx="651510" cy="894818"/>
            </a:xfrm>
          </p:grpSpPr>
          <p:cxnSp>
            <p:nvCxnSpPr>
              <p:cNvPr id="3145873" name="Google Shape;418;p257"/>
              <p:cNvCxnSpPr>
                <a:cxnSpLocks/>
                <a:endCxn id="1049745"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44"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5"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2</a:t>
                </a:r>
              </a:p>
            </p:txBody>
          </p:sp>
        </p:grpSp>
        <p:grpSp>
          <p:nvGrpSpPr>
            <p:cNvPr id="499" name="Google Shape;421;p257"/>
            <p:cNvGrpSpPr/>
            <p:nvPr/>
          </p:nvGrpSpPr>
          <p:grpSpPr>
            <a:xfrm>
              <a:off x="5373080" y="1720353"/>
              <a:ext cx="651510" cy="894818"/>
              <a:chOff x="5071929" y="2014294"/>
              <a:chExt cx="651510" cy="894818"/>
            </a:xfrm>
          </p:grpSpPr>
          <p:cxnSp>
            <p:nvCxnSpPr>
              <p:cNvPr id="3145874" name="Google Shape;422;p257"/>
              <p:cNvCxnSpPr>
                <a:cxnSpLocks/>
                <a:endCxn id="1049747"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46"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7"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3</a:t>
                </a:r>
              </a:p>
            </p:txBody>
          </p:sp>
        </p:grpSp>
        <p:grpSp>
          <p:nvGrpSpPr>
            <p:cNvPr id="500" name="Google Shape;425;p257"/>
            <p:cNvGrpSpPr/>
            <p:nvPr/>
          </p:nvGrpSpPr>
          <p:grpSpPr>
            <a:xfrm>
              <a:off x="7626748" y="1720353"/>
              <a:ext cx="651510" cy="894818"/>
              <a:chOff x="7469822" y="2014294"/>
              <a:chExt cx="651510" cy="894818"/>
            </a:xfrm>
          </p:grpSpPr>
          <p:cxnSp>
            <p:nvCxnSpPr>
              <p:cNvPr id="3145875" name="Google Shape;426;p257"/>
              <p:cNvCxnSpPr>
                <a:cxnSpLocks/>
                <a:endCxn id="1049749"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48"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9"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4</a:t>
                </a:r>
              </a:p>
            </p:txBody>
          </p:sp>
        </p:grpSp>
        <p:grpSp>
          <p:nvGrpSpPr>
            <p:cNvPr id="501" name="Google Shape;429;p257"/>
            <p:cNvGrpSpPr/>
            <p:nvPr/>
          </p:nvGrpSpPr>
          <p:grpSpPr>
            <a:xfrm>
              <a:off x="865742" y="1720353"/>
              <a:ext cx="651510" cy="894818"/>
              <a:chOff x="888704" y="2014294"/>
              <a:chExt cx="651510" cy="894818"/>
            </a:xfrm>
          </p:grpSpPr>
          <p:cxnSp>
            <p:nvCxnSpPr>
              <p:cNvPr id="3145876" name="Google Shape;430;p257"/>
              <p:cNvCxnSpPr>
                <a:cxnSpLocks/>
                <a:endCxn id="1049751"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50"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51"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1</a:t>
                </a:r>
              </a:p>
            </p:txBody>
          </p:sp>
        </p:grpSp>
      </p:grpSp>
      <p:sp>
        <p:nvSpPr>
          <p:cNvPr id="1049752"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53"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54"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55"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56"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57"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58"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59"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60"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1"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75" name="Shape 443"/>
        <p:cNvGrpSpPr/>
        <p:nvPr/>
      </p:nvGrpSpPr>
      <p:grpSpPr>
        <a:xfrm>
          <a:off x="0" y="0"/>
          <a:ext cx="0" cy="0"/>
          <a:chOff x="0" y="0"/>
          <a:chExt cx="0" cy="0"/>
        </a:xfrm>
      </p:grpSpPr>
      <p:pic>
        <p:nvPicPr>
          <p:cNvPr id="2097230" name="Google Shape;444;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76" name="Google Shape;445;p258"/>
          <p:cNvGrpSpPr/>
          <p:nvPr/>
        </p:nvGrpSpPr>
        <p:grpSpPr>
          <a:xfrm>
            <a:off x="1114581" y="3141131"/>
            <a:ext cx="175260" cy="1120085"/>
            <a:chOff x="973176" y="3197693"/>
            <a:chExt cx="175260" cy="1120085"/>
          </a:xfrm>
        </p:grpSpPr>
        <p:sp>
          <p:nvSpPr>
            <p:cNvPr id="1049024"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80"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77" name="Google Shape;448;p258"/>
          <p:cNvGrpSpPr/>
          <p:nvPr/>
        </p:nvGrpSpPr>
        <p:grpSpPr>
          <a:xfrm>
            <a:off x="5033439" y="1436374"/>
            <a:ext cx="175260" cy="1120085"/>
            <a:chOff x="4892034" y="1492936"/>
            <a:chExt cx="175260" cy="1120085"/>
          </a:xfrm>
        </p:grpSpPr>
        <p:sp>
          <p:nvSpPr>
            <p:cNvPr id="1049025"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81"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78" name="Google Shape;451;p258"/>
          <p:cNvGrpSpPr/>
          <p:nvPr/>
        </p:nvGrpSpPr>
        <p:grpSpPr>
          <a:xfrm>
            <a:off x="1114581" y="1436374"/>
            <a:ext cx="175260" cy="1120085"/>
            <a:chOff x="973176" y="1492936"/>
            <a:chExt cx="175260" cy="1120085"/>
          </a:xfrm>
        </p:grpSpPr>
        <p:cxnSp>
          <p:nvCxnSpPr>
            <p:cNvPr id="3145782"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26"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nvGrpSpPr>
          <p:cNvPr id="279" name="Google Shape;454;p258"/>
          <p:cNvGrpSpPr/>
          <p:nvPr/>
        </p:nvGrpSpPr>
        <p:grpSpPr>
          <a:xfrm>
            <a:off x="5033439" y="3141131"/>
            <a:ext cx="175260" cy="1120085"/>
            <a:chOff x="4892034" y="3197693"/>
            <a:chExt cx="175260" cy="1120085"/>
          </a:xfrm>
        </p:grpSpPr>
        <p:cxnSp>
          <p:nvCxnSpPr>
            <p:cNvPr id="3145783"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27"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028"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9"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0"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1"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2"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3"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4"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5"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6"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7"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74" name="Shape 467"/>
        <p:cNvGrpSpPr/>
        <p:nvPr/>
      </p:nvGrpSpPr>
      <p:grpSpPr>
        <a:xfrm>
          <a:off x="0" y="0"/>
          <a:ext cx="0" cy="0"/>
          <a:chOff x="0" y="0"/>
          <a:chExt cx="0" cy="0"/>
        </a:xfrm>
      </p:grpSpPr>
      <p:pic>
        <p:nvPicPr>
          <p:cNvPr id="2097301" name="Google Shape;468;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475" name="Google Shape;469;p259"/>
          <p:cNvGrpSpPr/>
          <p:nvPr/>
        </p:nvGrpSpPr>
        <p:grpSpPr>
          <a:xfrm>
            <a:off x="270520" y="225967"/>
            <a:ext cx="175260" cy="2964623"/>
            <a:chOff x="270520" y="1140367"/>
            <a:chExt cx="175260" cy="2964623"/>
          </a:xfrm>
        </p:grpSpPr>
        <p:grpSp>
          <p:nvGrpSpPr>
            <p:cNvPr id="476" name="Google Shape;470;p259"/>
            <p:cNvGrpSpPr/>
            <p:nvPr/>
          </p:nvGrpSpPr>
          <p:grpSpPr>
            <a:xfrm>
              <a:off x="270520" y="2780648"/>
              <a:ext cx="175260" cy="1324342"/>
              <a:chOff x="129115" y="2837210"/>
              <a:chExt cx="175260" cy="1324342"/>
            </a:xfrm>
          </p:grpSpPr>
          <p:sp>
            <p:nvSpPr>
              <p:cNvPr id="1049627"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863"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77" name="Google Shape;473;p259"/>
            <p:cNvGrpSpPr/>
            <p:nvPr/>
          </p:nvGrpSpPr>
          <p:grpSpPr>
            <a:xfrm>
              <a:off x="270520" y="1140367"/>
              <a:ext cx="175260" cy="1310953"/>
              <a:chOff x="129115" y="1196929"/>
              <a:chExt cx="175260" cy="1310953"/>
            </a:xfrm>
          </p:grpSpPr>
          <p:cxnSp>
            <p:nvCxnSpPr>
              <p:cNvPr id="3145864"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28"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629"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Task -5</a:t>
            </a:r>
          </a:p>
        </p:txBody>
      </p:sp>
      <p:sp>
        <p:nvSpPr>
          <p:cNvPr id="1049630"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-4</a:t>
            </a:r>
          </a:p>
        </p:txBody>
      </p:sp>
      <p:sp>
        <p:nvSpPr>
          <p:cNvPr id="1049631"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32"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303" name="Shape 480"/>
        <p:cNvGrpSpPr/>
        <p:nvPr/>
      </p:nvGrpSpPr>
      <p:grpSpPr>
        <a:xfrm>
          <a:off x="0" y="0"/>
          <a:ext cx="0" cy="0"/>
          <a:chOff x="0" y="0"/>
          <a:chExt cx="0" cy="0"/>
        </a:xfrm>
      </p:grpSpPr>
      <p:pic>
        <p:nvPicPr>
          <p:cNvPr id="2097233" name="Google Shape;481;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304" name="Google Shape;482;p260"/>
          <p:cNvGrpSpPr/>
          <p:nvPr/>
        </p:nvGrpSpPr>
        <p:grpSpPr>
          <a:xfrm>
            <a:off x="270520" y="225967"/>
            <a:ext cx="175260" cy="2964623"/>
            <a:chOff x="270520" y="1140367"/>
            <a:chExt cx="175260" cy="2964623"/>
          </a:xfrm>
        </p:grpSpPr>
        <p:grpSp>
          <p:nvGrpSpPr>
            <p:cNvPr id="305" name="Google Shape;483;p260"/>
            <p:cNvGrpSpPr/>
            <p:nvPr/>
          </p:nvGrpSpPr>
          <p:grpSpPr>
            <a:xfrm>
              <a:off x="270520" y="2780648"/>
              <a:ext cx="175260" cy="1324342"/>
              <a:chOff x="129115" y="2837210"/>
              <a:chExt cx="175260" cy="1324342"/>
            </a:xfrm>
          </p:grpSpPr>
          <p:sp>
            <p:nvSpPr>
              <p:cNvPr id="1049088"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93"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306" name="Google Shape;486;p260"/>
            <p:cNvGrpSpPr/>
            <p:nvPr/>
          </p:nvGrpSpPr>
          <p:grpSpPr>
            <a:xfrm>
              <a:off x="270520" y="1140367"/>
              <a:ext cx="175260" cy="1310953"/>
              <a:chOff x="129115" y="1196929"/>
              <a:chExt cx="175260" cy="1310953"/>
            </a:xfrm>
          </p:grpSpPr>
          <p:cxnSp>
            <p:nvCxnSpPr>
              <p:cNvPr id="3145794"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89"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090"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91"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92"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93"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99" name="Shape 493"/>
        <p:cNvGrpSpPr/>
        <p:nvPr/>
      </p:nvGrpSpPr>
      <p:grpSpPr>
        <a:xfrm>
          <a:off x="0" y="0"/>
          <a:ext cx="0" cy="0"/>
          <a:chOff x="0" y="0"/>
          <a:chExt cx="0" cy="0"/>
        </a:xfrm>
      </p:grpSpPr>
      <p:pic>
        <p:nvPicPr>
          <p:cNvPr id="2097270" name="Google Shape;494;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00" name="Google Shape;495;p261"/>
          <p:cNvGrpSpPr/>
          <p:nvPr/>
        </p:nvGrpSpPr>
        <p:grpSpPr>
          <a:xfrm>
            <a:off x="240067" y="2283802"/>
            <a:ext cx="8663867" cy="930794"/>
            <a:chOff x="198438" y="775483"/>
            <a:chExt cx="8634888" cy="927681"/>
          </a:xfrm>
        </p:grpSpPr>
        <p:pic>
          <p:nvPicPr>
            <p:cNvPr id="2097271" name="Google Shape;496;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411" name="Google Shape;497;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9412" name="Google Shape;498;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413" name="Google Shape;499;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414" name="Google Shape;500;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415"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6"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7"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8"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9"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0"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32" name="Shape 507"/>
        <p:cNvGrpSpPr/>
        <p:nvPr/>
      </p:nvGrpSpPr>
      <p:grpSpPr>
        <a:xfrm>
          <a:off x="0" y="0"/>
          <a:ext cx="0" cy="0"/>
          <a:chOff x="0" y="0"/>
          <a:chExt cx="0" cy="0"/>
        </a:xfrm>
      </p:grpSpPr>
      <p:pic>
        <p:nvPicPr>
          <p:cNvPr id="2097216" name="Google Shape;508;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876"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77"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78"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79"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0"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1"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2"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3"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4" name="Google Shape;517;p262"/>
          <p:cNvSpPr>
            <a:spLocks noGrp="1"/>
          </p:cNvSpPr>
          <p:nvPr>
            <p:ph type="pic" idx="5"/>
          </p:nvPr>
        </p:nvSpPr>
        <p:spPr>
          <a:xfrm>
            <a:off x="784630" y="1640956"/>
            <a:ext cx="931297" cy="930794"/>
          </a:xfrm>
          <a:prstGeom prst="rect"/>
          <a:noFill/>
          <a:ln>
            <a:noFill/>
          </a:ln>
        </p:spPr>
      </p:sp>
      <p:sp>
        <p:nvSpPr>
          <p:cNvPr id="1048885" name="Google Shape;518;p262"/>
          <p:cNvSpPr>
            <a:spLocks noGrp="1"/>
          </p:cNvSpPr>
          <p:nvPr>
            <p:ph type="pic" idx="6"/>
          </p:nvPr>
        </p:nvSpPr>
        <p:spPr>
          <a:xfrm>
            <a:off x="5150215" y="1640956"/>
            <a:ext cx="931297" cy="930794"/>
          </a:xfrm>
          <a:prstGeom prst="rect"/>
          <a:noFill/>
          <a:ln>
            <a:noFill/>
          </a:ln>
        </p:spPr>
      </p:sp>
      <p:sp>
        <p:nvSpPr>
          <p:cNvPr id="1048886" name="Google Shape;519;p262"/>
          <p:cNvSpPr>
            <a:spLocks noGrp="1"/>
          </p:cNvSpPr>
          <p:nvPr>
            <p:ph type="pic" idx="7"/>
          </p:nvPr>
        </p:nvSpPr>
        <p:spPr>
          <a:xfrm>
            <a:off x="784630" y="3302767"/>
            <a:ext cx="931297" cy="930794"/>
          </a:xfrm>
          <a:prstGeom prst="rect"/>
          <a:noFill/>
          <a:ln>
            <a:noFill/>
          </a:ln>
        </p:spPr>
      </p:sp>
      <p:sp>
        <p:nvSpPr>
          <p:cNvPr id="1048887" name="Google Shape;520;p262"/>
          <p:cNvSpPr>
            <a:spLocks noGrp="1"/>
          </p:cNvSpPr>
          <p:nvPr>
            <p:ph type="pic" idx="8"/>
          </p:nvPr>
        </p:nvSpPr>
        <p:spPr>
          <a:xfrm>
            <a:off x="5150215" y="3302767"/>
            <a:ext cx="931297" cy="930794"/>
          </a:xfrm>
          <a:prstGeom prst="rect"/>
          <a:noFill/>
          <a:ln>
            <a:noFill/>
          </a:ln>
        </p:spPr>
      </p:sp>
      <p:sp>
        <p:nvSpPr>
          <p:cNvPr id="1048888"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9"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83" name="Shape 34"/>
        <p:cNvGrpSpPr/>
        <p:nvPr/>
      </p:nvGrpSpPr>
      <p:grpSpPr>
        <a:xfrm>
          <a:off x="0" y="0"/>
          <a:ext cx="0" cy="0"/>
          <a:chOff x="0" y="0"/>
          <a:chExt cx="0" cy="0"/>
        </a:xfrm>
      </p:grpSpPr>
      <p:pic>
        <p:nvPicPr>
          <p:cNvPr id="2097182" name="Google Shape;35;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83" name="Google Shape;36;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97" name="Shape 523"/>
        <p:cNvGrpSpPr/>
        <p:nvPr/>
      </p:nvGrpSpPr>
      <p:grpSpPr>
        <a:xfrm>
          <a:off x="0" y="0"/>
          <a:ext cx="0" cy="0"/>
          <a:chOff x="0" y="0"/>
          <a:chExt cx="0" cy="0"/>
        </a:xfrm>
      </p:grpSpPr>
      <p:pic>
        <p:nvPicPr>
          <p:cNvPr id="2097192" name="Google Shape;524;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98" name="Google Shape;525;p263"/>
          <p:cNvGrpSpPr/>
          <p:nvPr/>
        </p:nvGrpSpPr>
        <p:grpSpPr>
          <a:xfrm>
            <a:off x="0" y="2399230"/>
            <a:ext cx="9144001" cy="2349751"/>
            <a:chOff x="0" y="2182920"/>
            <a:chExt cx="9144001" cy="2349751"/>
          </a:xfrm>
        </p:grpSpPr>
        <p:sp>
          <p:nvSpPr>
            <p:cNvPr id="1048727"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99" name="Google Shape;527;p263"/>
            <p:cNvGrpSpPr/>
            <p:nvPr/>
          </p:nvGrpSpPr>
          <p:grpSpPr>
            <a:xfrm>
              <a:off x="1229347" y="2182920"/>
              <a:ext cx="6685306" cy="1002265"/>
              <a:chOff x="976268" y="2064936"/>
              <a:chExt cx="6685306" cy="1002265"/>
            </a:xfrm>
          </p:grpSpPr>
          <p:sp>
            <p:nvSpPr>
              <p:cNvPr id="1048728"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29"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30"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731"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2"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3"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4"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5" name="Google Shape;535;p263"/>
          <p:cNvSpPr>
            <a:spLocks noGrp="1"/>
          </p:cNvSpPr>
          <p:nvPr>
            <p:ph type="pic" idx="5"/>
          </p:nvPr>
        </p:nvSpPr>
        <p:spPr>
          <a:xfrm>
            <a:off x="1460973" y="2631002"/>
            <a:ext cx="539010" cy="538720"/>
          </a:xfrm>
          <a:prstGeom prst="rect"/>
          <a:noFill/>
          <a:ln>
            <a:noFill/>
          </a:ln>
        </p:spPr>
      </p:sp>
      <p:sp>
        <p:nvSpPr>
          <p:cNvPr id="1048736" name="Google Shape;536;p263"/>
          <p:cNvSpPr>
            <a:spLocks noGrp="1"/>
          </p:cNvSpPr>
          <p:nvPr>
            <p:ph type="pic" idx="6"/>
          </p:nvPr>
        </p:nvSpPr>
        <p:spPr>
          <a:xfrm>
            <a:off x="4302493" y="2631002"/>
            <a:ext cx="539010" cy="538720"/>
          </a:xfrm>
          <a:prstGeom prst="rect"/>
          <a:noFill/>
          <a:ln>
            <a:noFill/>
          </a:ln>
        </p:spPr>
      </p:sp>
      <p:sp>
        <p:nvSpPr>
          <p:cNvPr id="1048737" name="Google Shape;537;p263"/>
          <p:cNvSpPr>
            <a:spLocks noGrp="1"/>
          </p:cNvSpPr>
          <p:nvPr>
            <p:ph type="pic" idx="7"/>
          </p:nvPr>
        </p:nvSpPr>
        <p:spPr>
          <a:xfrm>
            <a:off x="7144013" y="2631002"/>
            <a:ext cx="539010" cy="538720"/>
          </a:xfrm>
          <a:prstGeom prst="rect"/>
          <a:noFill/>
          <a:ln>
            <a:noFill/>
          </a:ln>
        </p:spPr>
      </p:sp>
      <p:sp>
        <p:nvSpPr>
          <p:cNvPr id="1048738"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39"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94" name="Shape 540"/>
        <p:cNvGrpSpPr/>
        <p:nvPr/>
      </p:nvGrpSpPr>
      <p:grpSpPr>
        <a:xfrm>
          <a:off x="0" y="0"/>
          <a:ext cx="0" cy="0"/>
          <a:chOff x="0" y="0"/>
          <a:chExt cx="0" cy="0"/>
        </a:xfrm>
      </p:grpSpPr>
      <p:grpSp>
        <p:nvGrpSpPr>
          <p:cNvPr id="395" name="Google Shape;541;p264"/>
          <p:cNvGrpSpPr/>
          <p:nvPr/>
        </p:nvGrpSpPr>
        <p:grpSpPr>
          <a:xfrm>
            <a:off x="3138739" y="1728182"/>
            <a:ext cx="2866522" cy="2848912"/>
            <a:chOff x="-15798" y="0"/>
            <a:chExt cx="2571596" cy="2555798"/>
          </a:xfrm>
        </p:grpSpPr>
        <p:sp>
          <p:nvSpPr>
            <p:cNvPr id="1049372"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73"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74"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75"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76"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9377"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8"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9"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0"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1"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2"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3"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4"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5"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6"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7"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8"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9"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214" name="Shape 560"/>
        <p:cNvGrpSpPr/>
        <p:nvPr/>
      </p:nvGrpSpPr>
      <p:grpSpPr>
        <a:xfrm>
          <a:off x="0" y="0"/>
          <a:ext cx="0" cy="0"/>
          <a:chOff x="0" y="0"/>
          <a:chExt cx="0" cy="0"/>
        </a:xfrm>
      </p:grpSpPr>
      <p:grpSp>
        <p:nvGrpSpPr>
          <p:cNvPr id="215" name="Google Shape;561;p265"/>
          <p:cNvGrpSpPr/>
          <p:nvPr/>
        </p:nvGrpSpPr>
        <p:grpSpPr>
          <a:xfrm>
            <a:off x="3138739" y="1728182"/>
            <a:ext cx="2866522" cy="2848912"/>
            <a:chOff x="-15798" y="0"/>
            <a:chExt cx="2571596" cy="2555798"/>
          </a:xfrm>
        </p:grpSpPr>
        <p:sp>
          <p:nvSpPr>
            <p:cNvPr id="1048808"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09"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10"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11"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12"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8813"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4"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5"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6"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7"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8"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9"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0"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1"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2"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3"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4"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5"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417" name="Shape 580"/>
        <p:cNvGrpSpPr/>
        <p:nvPr/>
      </p:nvGrpSpPr>
      <p:grpSpPr>
        <a:xfrm>
          <a:off x="0" y="0"/>
          <a:ext cx="0" cy="0"/>
          <a:chOff x="0" y="0"/>
          <a:chExt cx="0" cy="0"/>
        </a:xfrm>
      </p:grpSpPr>
      <p:pic>
        <p:nvPicPr>
          <p:cNvPr id="2097286" name="Google Shape;581;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18" name="Google Shape;582;p266"/>
          <p:cNvGrpSpPr/>
          <p:nvPr/>
        </p:nvGrpSpPr>
        <p:grpSpPr>
          <a:xfrm>
            <a:off x="2525214" y="825411"/>
            <a:ext cx="4093572" cy="4069088"/>
            <a:chOff x="2519466" y="821088"/>
            <a:chExt cx="4348428" cy="4322420"/>
          </a:xfrm>
        </p:grpSpPr>
        <p:sp>
          <p:nvSpPr>
            <p:cNvPr id="1049485"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86"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87"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88"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89"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0"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491"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92"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93"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94"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95"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6"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301" name="Shape 595"/>
        <p:cNvGrpSpPr/>
        <p:nvPr/>
      </p:nvGrpSpPr>
      <p:grpSpPr>
        <a:xfrm>
          <a:off x="0" y="0"/>
          <a:ext cx="0" cy="0"/>
          <a:chOff x="0" y="0"/>
          <a:chExt cx="0" cy="0"/>
        </a:xfrm>
      </p:grpSpPr>
      <p:pic>
        <p:nvPicPr>
          <p:cNvPr id="2097232" name="Google Shape;596;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02" name="Google Shape;597;p267"/>
          <p:cNvGrpSpPr/>
          <p:nvPr/>
        </p:nvGrpSpPr>
        <p:grpSpPr>
          <a:xfrm>
            <a:off x="2525214" y="825411"/>
            <a:ext cx="4093572" cy="4069088"/>
            <a:chOff x="2519466" y="821088"/>
            <a:chExt cx="4348428" cy="4322420"/>
          </a:xfrm>
        </p:grpSpPr>
        <p:sp>
          <p:nvSpPr>
            <p:cNvPr id="1049076"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7"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8"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9"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0"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81"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082"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3"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4"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5"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6"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7"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422" name="Shape 610"/>
        <p:cNvGrpSpPr/>
        <p:nvPr/>
      </p:nvGrpSpPr>
      <p:grpSpPr>
        <a:xfrm>
          <a:off x="0" y="0"/>
          <a:ext cx="0" cy="0"/>
          <a:chOff x="0" y="0"/>
          <a:chExt cx="0" cy="0"/>
        </a:xfrm>
      </p:grpSpPr>
      <p:pic>
        <p:nvPicPr>
          <p:cNvPr id="2097290" name="Google Shape;611;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11"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2"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23" name="Google Shape;614;p268"/>
          <p:cNvGrpSpPr/>
          <p:nvPr/>
        </p:nvGrpSpPr>
        <p:grpSpPr>
          <a:xfrm>
            <a:off x="881517" y="2193743"/>
            <a:ext cx="397892" cy="646462"/>
            <a:chOff x="1400864" y="1624076"/>
            <a:chExt cx="560368" cy="910439"/>
          </a:xfrm>
        </p:grpSpPr>
        <p:grpSp>
          <p:nvGrpSpPr>
            <p:cNvPr id="424" name="Google Shape;615;p268"/>
            <p:cNvGrpSpPr/>
            <p:nvPr/>
          </p:nvGrpSpPr>
          <p:grpSpPr>
            <a:xfrm>
              <a:off x="1400864" y="1624076"/>
              <a:ext cx="560368" cy="825149"/>
              <a:chOff x="1342876" y="1647676"/>
              <a:chExt cx="560368" cy="825149"/>
            </a:xfrm>
          </p:grpSpPr>
          <p:sp>
            <p:nvSpPr>
              <p:cNvPr id="1049513"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14"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15"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5" name="Google Shape;620;p268"/>
          <p:cNvGrpSpPr/>
          <p:nvPr/>
        </p:nvGrpSpPr>
        <p:grpSpPr>
          <a:xfrm>
            <a:off x="2622541" y="2193743"/>
            <a:ext cx="397892" cy="646462"/>
            <a:chOff x="1400864" y="1624076"/>
            <a:chExt cx="560368" cy="910439"/>
          </a:xfrm>
        </p:grpSpPr>
        <p:grpSp>
          <p:nvGrpSpPr>
            <p:cNvPr id="426" name="Google Shape;621;p268"/>
            <p:cNvGrpSpPr/>
            <p:nvPr/>
          </p:nvGrpSpPr>
          <p:grpSpPr>
            <a:xfrm>
              <a:off x="1400864" y="1624076"/>
              <a:ext cx="560368" cy="825149"/>
              <a:chOff x="1342876" y="1647676"/>
              <a:chExt cx="560368" cy="825149"/>
            </a:xfrm>
          </p:grpSpPr>
          <p:sp>
            <p:nvSpPr>
              <p:cNvPr id="1049516"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17"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18"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7" name="Google Shape;626;p268"/>
          <p:cNvGrpSpPr/>
          <p:nvPr/>
        </p:nvGrpSpPr>
        <p:grpSpPr>
          <a:xfrm>
            <a:off x="4363565" y="2193743"/>
            <a:ext cx="397892" cy="646462"/>
            <a:chOff x="1400864" y="1624076"/>
            <a:chExt cx="560368" cy="910439"/>
          </a:xfrm>
        </p:grpSpPr>
        <p:grpSp>
          <p:nvGrpSpPr>
            <p:cNvPr id="428" name="Google Shape;627;p268"/>
            <p:cNvGrpSpPr/>
            <p:nvPr/>
          </p:nvGrpSpPr>
          <p:grpSpPr>
            <a:xfrm>
              <a:off x="1400864" y="1624076"/>
              <a:ext cx="560368" cy="825149"/>
              <a:chOff x="1342876" y="1647676"/>
              <a:chExt cx="560368" cy="825149"/>
            </a:xfrm>
          </p:grpSpPr>
          <p:sp>
            <p:nvSpPr>
              <p:cNvPr id="1049519"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20"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21"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632;p268"/>
          <p:cNvGrpSpPr/>
          <p:nvPr/>
        </p:nvGrpSpPr>
        <p:grpSpPr>
          <a:xfrm>
            <a:off x="6104589" y="2193743"/>
            <a:ext cx="397892" cy="646462"/>
            <a:chOff x="1400864" y="1624076"/>
            <a:chExt cx="560368" cy="910439"/>
          </a:xfrm>
        </p:grpSpPr>
        <p:grpSp>
          <p:nvGrpSpPr>
            <p:cNvPr id="430" name="Google Shape;633;p268"/>
            <p:cNvGrpSpPr/>
            <p:nvPr/>
          </p:nvGrpSpPr>
          <p:grpSpPr>
            <a:xfrm>
              <a:off x="1400864" y="1624076"/>
              <a:ext cx="560368" cy="825149"/>
              <a:chOff x="1342876" y="1647676"/>
              <a:chExt cx="560368" cy="825149"/>
            </a:xfrm>
          </p:grpSpPr>
          <p:sp>
            <p:nvSpPr>
              <p:cNvPr id="1049522"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23"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24"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638;p268"/>
          <p:cNvGrpSpPr/>
          <p:nvPr/>
        </p:nvGrpSpPr>
        <p:grpSpPr>
          <a:xfrm>
            <a:off x="7845614" y="2193743"/>
            <a:ext cx="397892" cy="646462"/>
            <a:chOff x="1400864" y="1624076"/>
            <a:chExt cx="560368" cy="910439"/>
          </a:xfrm>
        </p:grpSpPr>
        <p:grpSp>
          <p:nvGrpSpPr>
            <p:cNvPr id="432" name="Google Shape;639;p268"/>
            <p:cNvGrpSpPr/>
            <p:nvPr/>
          </p:nvGrpSpPr>
          <p:grpSpPr>
            <a:xfrm>
              <a:off x="1400864" y="1624076"/>
              <a:ext cx="560368" cy="825149"/>
              <a:chOff x="1342876" y="1647676"/>
              <a:chExt cx="560368" cy="825149"/>
            </a:xfrm>
          </p:grpSpPr>
          <p:sp>
            <p:nvSpPr>
              <p:cNvPr id="1049525"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26"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6"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27"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28"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29"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30"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31"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32"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64" name="Shape 649"/>
        <p:cNvGrpSpPr/>
        <p:nvPr/>
      </p:nvGrpSpPr>
      <p:grpSpPr>
        <a:xfrm>
          <a:off x="0" y="0"/>
          <a:ext cx="0" cy="0"/>
          <a:chOff x="0" y="0"/>
          <a:chExt cx="0" cy="0"/>
        </a:xfrm>
      </p:grpSpPr>
      <p:pic>
        <p:nvPicPr>
          <p:cNvPr id="2097250" name="Google Shape;650;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70"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71"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5" name="Google Shape;653;p269"/>
          <p:cNvGrpSpPr/>
          <p:nvPr/>
        </p:nvGrpSpPr>
        <p:grpSpPr>
          <a:xfrm>
            <a:off x="881517" y="2193743"/>
            <a:ext cx="7361989" cy="646462"/>
            <a:chOff x="881517" y="2219381"/>
            <a:chExt cx="7361989" cy="646462"/>
          </a:xfrm>
        </p:grpSpPr>
        <p:grpSp>
          <p:nvGrpSpPr>
            <p:cNvPr id="366" name="Google Shape;654;p269"/>
            <p:cNvGrpSpPr/>
            <p:nvPr/>
          </p:nvGrpSpPr>
          <p:grpSpPr>
            <a:xfrm>
              <a:off x="881517" y="2219381"/>
              <a:ext cx="397892" cy="646462"/>
              <a:chOff x="1400864" y="1624076"/>
              <a:chExt cx="560368" cy="910439"/>
            </a:xfrm>
          </p:grpSpPr>
          <p:grpSp>
            <p:nvGrpSpPr>
              <p:cNvPr id="367" name="Google Shape;655;p269"/>
              <p:cNvGrpSpPr/>
              <p:nvPr/>
            </p:nvGrpSpPr>
            <p:grpSpPr>
              <a:xfrm>
                <a:off x="1400864" y="1624076"/>
                <a:ext cx="560368" cy="825149"/>
                <a:chOff x="1342876" y="1647676"/>
                <a:chExt cx="560368" cy="825149"/>
              </a:xfrm>
            </p:grpSpPr>
            <p:sp>
              <p:nvSpPr>
                <p:cNvPr id="1049272"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3"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14"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4"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68" name="Google Shape;660;p269"/>
            <p:cNvGrpSpPr/>
            <p:nvPr/>
          </p:nvGrpSpPr>
          <p:grpSpPr>
            <a:xfrm>
              <a:off x="2622541" y="2219381"/>
              <a:ext cx="397892" cy="646462"/>
              <a:chOff x="1400864" y="1624076"/>
              <a:chExt cx="560368" cy="910439"/>
            </a:xfrm>
          </p:grpSpPr>
          <p:grpSp>
            <p:nvGrpSpPr>
              <p:cNvPr id="369" name="Google Shape;661;p269"/>
              <p:cNvGrpSpPr/>
              <p:nvPr/>
            </p:nvGrpSpPr>
            <p:grpSpPr>
              <a:xfrm>
                <a:off x="1400864" y="1624076"/>
                <a:ext cx="560368" cy="825149"/>
                <a:chOff x="1342876" y="1647676"/>
                <a:chExt cx="560368" cy="825149"/>
              </a:xfrm>
            </p:grpSpPr>
            <p:sp>
              <p:nvSpPr>
                <p:cNvPr id="1049275"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6"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15"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7"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70" name="Google Shape;666;p269"/>
            <p:cNvGrpSpPr/>
            <p:nvPr/>
          </p:nvGrpSpPr>
          <p:grpSpPr>
            <a:xfrm>
              <a:off x="4363565" y="2219381"/>
              <a:ext cx="397892" cy="646462"/>
              <a:chOff x="1400864" y="1624076"/>
              <a:chExt cx="560368" cy="910439"/>
            </a:xfrm>
          </p:grpSpPr>
          <p:grpSp>
            <p:nvGrpSpPr>
              <p:cNvPr id="371" name="Google Shape;667;p269"/>
              <p:cNvGrpSpPr/>
              <p:nvPr/>
            </p:nvGrpSpPr>
            <p:grpSpPr>
              <a:xfrm>
                <a:off x="1400864" y="1624076"/>
                <a:ext cx="560368" cy="825149"/>
                <a:chOff x="1342876" y="1647676"/>
                <a:chExt cx="560368" cy="825149"/>
              </a:xfrm>
            </p:grpSpPr>
            <p:sp>
              <p:nvSpPr>
                <p:cNvPr id="1049278"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9"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16"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0"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72" name="Google Shape;672;p269"/>
            <p:cNvGrpSpPr/>
            <p:nvPr/>
          </p:nvGrpSpPr>
          <p:grpSpPr>
            <a:xfrm>
              <a:off x="6104589" y="2219381"/>
              <a:ext cx="397892" cy="646462"/>
              <a:chOff x="1400864" y="1624076"/>
              <a:chExt cx="560368" cy="910439"/>
            </a:xfrm>
          </p:grpSpPr>
          <p:grpSp>
            <p:nvGrpSpPr>
              <p:cNvPr id="373" name="Google Shape;673;p269"/>
              <p:cNvGrpSpPr/>
              <p:nvPr/>
            </p:nvGrpSpPr>
            <p:grpSpPr>
              <a:xfrm>
                <a:off x="1400864" y="1624076"/>
                <a:ext cx="560368" cy="825149"/>
                <a:chOff x="1342876" y="1647676"/>
                <a:chExt cx="560368" cy="825149"/>
              </a:xfrm>
            </p:grpSpPr>
            <p:sp>
              <p:nvSpPr>
                <p:cNvPr id="1049281"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2"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17"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3"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74" name="Google Shape;678;p269"/>
            <p:cNvGrpSpPr/>
            <p:nvPr/>
          </p:nvGrpSpPr>
          <p:grpSpPr>
            <a:xfrm>
              <a:off x="7845614" y="2219381"/>
              <a:ext cx="397892" cy="646462"/>
              <a:chOff x="1400864" y="1624076"/>
              <a:chExt cx="560368" cy="910439"/>
            </a:xfrm>
          </p:grpSpPr>
          <p:grpSp>
            <p:nvGrpSpPr>
              <p:cNvPr id="375" name="Google Shape;679;p269"/>
              <p:cNvGrpSpPr/>
              <p:nvPr/>
            </p:nvGrpSpPr>
            <p:grpSpPr>
              <a:xfrm>
                <a:off x="1400864" y="1624076"/>
                <a:ext cx="560368" cy="825149"/>
                <a:chOff x="1342876" y="1647676"/>
                <a:chExt cx="560368" cy="825149"/>
              </a:xfrm>
            </p:grpSpPr>
            <p:sp>
              <p:nvSpPr>
                <p:cNvPr id="1049284"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5"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18"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6"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87"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8"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9"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90"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91"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502" name="Shape 689"/>
        <p:cNvGrpSpPr/>
        <p:nvPr/>
      </p:nvGrpSpPr>
      <p:grpSpPr>
        <a:xfrm>
          <a:off x="0" y="0"/>
          <a:ext cx="0" cy="0"/>
          <a:chOff x="0" y="0"/>
          <a:chExt cx="0" cy="0"/>
        </a:xfrm>
      </p:grpSpPr>
      <p:pic>
        <p:nvPicPr>
          <p:cNvPr id="2097307" name="Google Shape;690;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62"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3"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6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65"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766"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767"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768"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769"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770"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771"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772"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773"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4"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5"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6"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7"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8"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9"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80"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80" name="Shape 710"/>
        <p:cNvGrpSpPr/>
        <p:nvPr/>
      </p:nvGrpSpPr>
      <p:grpSpPr>
        <a:xfrm>
          <a:off x="0" y="0"/>
          <a:ext cx="0" cy="0"/>
          <a:chOff x="0" y="0"/>
          <a:chExt cx="0" cy="0"/>
        </a:xfrm>
      </p:grpSpPr>
      <p:pic>
        <p:nvPicPr>
          <p:cNvPr id="2097254" name="Google Shape;711;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04"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5"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06"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307"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308"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309"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310"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311"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312"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313"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314"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315"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6"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7"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8"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9"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20"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21"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22"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207" name="Shape 731"/>
        <p:cNvGrpSpPr/>
        <p:nvPr/>
      </p:nvGrpSpPr>
      <p:grpSpPr>
        <a:xfrm>
          <a:off x="0" y="0"/>
          <a:ext cx="0" cy="0"/>
          <a:chOff x="0" y="0"/>
          <a:chExt cx="0" cy="0"/>
        </a:xfrm>
      </p:grpSpPr>
      <p:pic>
        <p:nvPicPr>
          <p:cNvPr id="2097201" name="Google Shape;732;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56"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57"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47" name="Google Shape;735;p272"/>
          <p:cNvCxnSpPr>
            <a:cxnSpLocks/>
            <a:stCxn id="1048758"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58"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59"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60"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61"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62"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63"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64"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65"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66"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67"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68"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69"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0"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1"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64" name="Shape 37"/>
        <p:cNvGrpSpPr/>
        <p:nvPr/>
      </p:nvGrpSpPr>
      <p:grpSpPr>
        <a:xfrm>
          <a:off x="0" y="0"/>
          <a:ext cx="0" cy="0"/>
          <a:chOff x="0" y="0"/>
          <a:chExt cx="0" cy="0"/>
        </a:xfrm>
      </p:grpSpPr>
      <p:pic>
        <p:nvPicPr>
          <p:cNvPr id="2097165"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166" name="Google Shape;39;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641"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42"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43"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44"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48" name="Shape 750"/>
        <p:cNvGrpSpPr/>
        <p:nvPr/>
      </p:nvGrpSpPr>
      <p:grpSpPr>
        <a:xfrm>
          <a:off x="0" y="0"/>
          <a:ext cx="0" cy="0"/>
          <a:chOff x="0" y="0"/>
          <a:chExt cx="0" cy="0"/>
        </a:xfrm>
      </p:grpSpPr>
      <p:pic>
        <p:nvPicPr>
          <p:cNvPr id="2097243" name="Google Shape;751;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92"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93"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813" name="Google Shape;754;p273"/>
          <p:cNvCxnSpPr>
            <a:cxnSpLocks/>
            <a:stCxn id="1049194"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194"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195"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196"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197"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198"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199"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00"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01"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2"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3"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4"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5"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6"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7"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491" name="Shape 769"/>
        <p:cNvGrpSpPr/>
        <p:nvPr/>
      </p:nvGrpSpPr>
      <p:grpSpPr>
        <a:xfrm>
          <a:off x="0" y="0"/>
          <a:ext cx="0" cy="0"/>
          <a:chOff x="0" y="0"/>
          <a:chExt cx="0" cy="0"/>
        </a:xfrm>
      </p:grpSpPr>
      <p:pic>
        <p:nvPicPr>
          <p:cNvPr id="2097304" name="Google Shape;770;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01"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02"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92" name="Google Shape;773;p274"/>
          <p:cNvGrpSpPr/>
          <p:nvPr/>
        </p:nvGrpSpPr>
        <p:grpSpPr>
          <a:xfrm>
            <a:off x="914091" y="752041"/>
            <a:ext cx="7280306" cy="4126450"/>
            <a:chOff x="556442" y="752041"/>
            <a:chExt cx="7280306" cy="4126450"/>
          </a:xfrm>
        </p:grpSpPr>
        <p:cxnSp>
          <p:nvCxnSpPr>
            <p:cNvPr id="3145866" name="Google Shape;774;p274"/>
            <p:cNvCxnSpPr>
              <a:cxnSpLocks/>
              <a:stCxn id="1049703" idx="6"/>
              <a:endCxn id="104970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03" idx="6"/>
              <a:endCxn id="104971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03" idx="6"/>
              <a:endCxn id="104971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03" idx="6"/>
              <a:endCxn id="104972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03" idx="6"/>
              <a:endCxn id="104972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03" idx="6"/>
              <a:endCxn id="104971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03" idx="6"/>
              <a:endCxn id="104971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93" name="Google Shape;789;p274"/>
            <p:cNvGrpSpPr/>
            <p:nvPr/>
          </p:nvGrpSpPr>
          <p:grpSpPr>
            <a:xfrm>
              <a:off x="556442" y="1526794"/>
              <a:ext cx="2576946" cy="2576946"/>
              <a:chOff x="941492" y="1686560"/>
              <a:chExt cx="1876213" cy="1876213"/>
            </a:xfrm>
          </p:grpSpPr>
          <p:sp>
            <p:nvSpPr>
              <p:cNvPr id="1049703"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4"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05"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06"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07"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8"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09"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10"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1"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12"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13"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4"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15"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16"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7"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18"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19"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0"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1"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22"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3"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4"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25"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26"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27"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28"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29"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30"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31"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32"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33"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70" name="Shape 813"/>
        <p:cNvGrpSpPr/>
        <p:nvPr/>
      </p:nvGrpSpPr>
      <p:grpSpPr>
        <a:xfrm>
          <a:off x="0" y="0"/>
          <a:ext cx="0" cy="0"/>
          <a:chOff x="0" y="0"/>
          <a:chExt cx="0" cy="0"/>
        </a:xfrm>
      </p:grpSpPr>
      <p:pic>
        <p:nvPicPr>
          <p:cNvPr id="2097228" name="Google Shape;814;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85"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6"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71" name="Google Shape;817;p275"/>
          <p:cNvGrpSpPr/>
          <p:nvPr/>
        </p:nvGrpSpPr>
        <p:grpSpPr>
          <a:xfrm>
            <a:off x="914091" y="752041"/>
            <a:ext cx="7280306" cy="4126450"/>
            <a:chOff x="556442" y="752041"/>
            <a:chExt cx="7280306" cy="4126450"/>
          </a:xfrm>
        </p:grpSpPr>
        <p:cxnSp>
          <p:nvCxnSpPr>
            <p:cNvPr id="3145772" name="Google Shape;818;p275"/>
            <p:cNvCxnSpPr>
              <a:cxnSpLocks/>
              <a:stCxn id="1048987" idx="6"/>
              <a:endCxn id="1048991"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3" name="Google Shape;821;p275"/>
            <p:cNvCxnSpPr>
              <a:cxnSpLocks/>
              <a:stCxn id="1048987" idx="6"/>
              <a:endCxn id="1048997"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4" name="Google Shape;823;p275"/>
            <p:cNvCxnSpPr>
              <a:cxnSpLocks/>
              <a:stCxn id="1048987" idx="6"/>
              <a:endCxn id="104900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5" name="Google Shape;825;p275"/>
            <p:cNvCxnSpPr>
              <a:cxnSpLocks/>
              <a:stCxn id="1048987" idx="6"/>
              <a:endCxn id="104900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6" name="Google Shape;827;p275"/>
            <p:cNvCxnSpPr>
              <a:cxnSpLocks/>
              <a:stCxn id="1048987" idx="6"/>
              <a:endCxn id="1049006"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7" name="Google Shape;829;p275"/>
            <p:cNvCxnSpPr>
              <a:cxnSpLocks/>
              <a:stCxn id="1048987" idx="6"/>
              <a:endCxn id="104900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8" name="Google Shape;831;p275"/>
            <p:cNvCxnSpPr>
              <a:cxnSpLocks/>
              <a:stCxn id="1048987" idx="6"/>
              <a:endCxn id="1048994"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72" name="Google Shape;833;p275"/>
            <p:cNvGrpSpPr/>
            <p:nvPr/>
          </p:nvGrpSpPr>
          <p:grpSpPr>
            <a:xfrm>
              <a:off x="556442" y="1526794"/>
              <a:ext cx="2576946" cy="2576946"/>
              <a:chOff x="941492" y="1686560"/>
              <a:chExt cx="1876213" cy="1876213"/>
            </a:xfrm>
          </p:grpSpPr>
          <p:sp>
            <p:nvSpPr>
              <p:cNvPr id="1048987"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8"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89"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0"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91"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2"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3"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94"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5"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6"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8997"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8"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9"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000"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1"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2"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003"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4"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5"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06"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7"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8"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09"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10"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11"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2"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3"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4"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5"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6"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7"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64" name="Shape 857"/>
        <p:cNvGrpSpPr/>
        <p:nvPr/>
      </p:nvGrpSpPr>
      <p:grpSpPr>
        <a:xfrm>
          <a:off x="0" y="0"/>
          <a:ext cx="0" cy="0"/>
          <a:chOff x="0" y="0"/>
          <a:chExt cx="0" cy="0"/>
        </a:xfrm>
      </p:grpSpPr>
      <p:sp>
        <p:nvSpPr>
          <p:cNvPr id="1049601"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00" name="Google Shape;859;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02"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03"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5" name="Google Shape;862;p276"/>
          <p:cNvGrpSpPr/>
          <p:nvPr/>
        </p:nvGrpSpPr>
        <p:grpSpPr>
          <a:xfrm>
            <a:off x="716012" y="759582"/>
            <a:ext cx="3556067" cy="4132337"/>
            <a:chOff x="520700" y="759582"/>
            <a:chExt cx="3556067" cy="4132337"/>
          </a:xfrm>
        </p:grpSpPr>
        <p:cxnSp>
          <p:nvCxnSpPr>
            <p:cNvPr id="3145856" name="Google Shape;863;p276"/>
            <p:cNvCxnSpPr>
              <a:cxnSpLocks/>
              <a:stCxn id="1049604" idx="6"/>
              <a:endCxn id="104960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7" name="Google Shape;866;p276"/>
            <p:cNvCxnSpPr>
              <a:cxnSpLocks/>
              <a:stCxn id="1049604" idx="6"/>
              <a:endCxn id="104960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8" name="Google Shape;868;p276"/>
            <p:cNvCxnSpPr>
              <a:cxnSpLocks/>
              <a:stCxn id="1049604" idx="6"/>
              <a:endCxn id="10496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9" name="Google Shape;870;p276"/>
            <p:cNvCxnSpPr>
              <a:cxnSpLocks/>
              <a:stCxn id="1049604" idx="6"/>
              <a:endCxn id="104961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0" name="Google Shape;872;p276"/>
            <p:cNvCxnSpPr>
              <a:cxnSpLocks/>
              <a:stCxn id="1049604" idx="6"/>
              <a:endCxn id="104961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1" name="Google Shape;874;p276"/>
            <p:cNvCxnSpPr>
              <a:cxnSpLocks/>
              <a:stCxn id="1049604" idx="6"/>
              <a:endCxn id="104960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2" name="Google Shape;876;p276"/>
            <p:cNvCxnSpPr>
              <a:cxnSpLocks/>
              <a:endCxn id="104961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04"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466" name="Google Shape;878;p276"/>
            <p:cNvGrpSpPr/>
            <p:nvPr/>
          </p:nvGrpSpPr>
          <p:grpSpPr>
            <a:xfrm>
              <a:off x="3420306" y="759582"/>
              <a:ext cx="656461" cy="4132337"/>
              <a:chOff x="3522182" y="752447"/>
              <a:chExt cx="656468" cy="4132036"/>
            </a:xfrm>
          </p:grpSpPr>
          <p:grpSp>
            <p:nvGrpSpPr>
              <p:cNvPr id="467" name="Google Shape;879;p276"/>
              <p:cNvGrpSpPr/>
              <p:nvPr/>
            </p:nvGrpSpPr>
            <p:grpSpPr>
              <a:xfrm>
                <a:off x="3522182" y="752447"/>
                <a:ext cx="656468" cy="419144"/>
                <a:chOff x="3522182" y="782927"/>
                <a:chExt cx="656468" cy="419144"/>
              </a:xfrm>
            </p:grpSpPr>
            <p:sp>
              <p:nvSpPr>
                <p:cNvPr id="1049605"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06"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468" name="Google Shape;881;p276"/>
              <p:cNvGrpSpPr/>
              <p:nvPr/>
            </p:nvGrpSpPr>
            <p:grpSpPr>
              <a:xfrm>
                <a:off x="3522182" y="1371527"/>
                <a:ext cx="656467" cy="419144"/>
                <a:chOff x="3522182" y="1395657"/>
                <a:chExt cx="656467" cy="419144"/>
              </a:xfrm>
            </p:grpSpPr>
            <p:sp>
              <p:nvSpPr>
                <p:cNvPr id="1049607"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08"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469" name="Google Shape;883;p276"/>
              <p:cNvGrpSpPr/>
              <p:nvPr/>
            </p:nvGrpSpPr>
            <p:grpSpPr>
              <a:xfrm>
                <a:off x="3522182" y="3228607"/>
                <a:ext cx="656467" cy="417878"/>
                <a:chOff x="3522182" y="3233686"/>
                <a:chExt cx="656467" cy="417878"/>
              </a:xfrm>
            </p:grpSpPr>
            <p:sp>
              <p:nvSpPr>
                <p:cNvPr id="1049609"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10"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470" name="Google Shape;885;p276"/>
              <p:cNvGrpSpPr/>
              <p:nvPr/>
            </p:nvGrpSpPr>
            <p:grpSpPr>
              <a:xfrm>
                <a:off x="3522182" y="3846259"/>
                <a:ext cx="656467" cy="419144"/>
                <a:chOff x="3522182" y="3844987"/>
                <a:chExt cx="656467" cy="419144"/>
              </a:xfrm>
            </p:grpSpPr>
            <p:sp>
              <p:nvSpPr>
                <p:cNvPr id="1049611"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12"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471" name="Google Shape;887;p276"/>
              <p:cNvGrpSpPr/>
              <p:nvPr/>
            </p:nvGrpSpPr>
            <p:grpSpPr>
              <a:xfrm>
                <a:off x="3522182" y="1990447"/>
                <a:ext cx="656467" cy="417878"/>
                <a:chOff x="3522182" y="2008227"/>
                <a:chExt cx="656467" cy="417878"/>
              </a:xfrm>
            </p:grpSpPr>
            <p:sp>
              <p:nvSpPr>
                <p:cNvPr id="1049613"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14"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472" name="Google Shape;889;p276"/>
              <p:cNvGrpSpPr/>
              <p:nvPr/>
            </p:nvGrpSpPr>
            <p:grpSpPr>
              <a:xfrm>
                <a:off x="3522182" y="2609527"/>
                <a:ext cx="656467" cy="417878"/>
                <a:chOff x="3522182" y="2620957"/>
                <a:chExt cx="656467" cy="417878"/>
              </a:xfrm>
            </p:grpSpPr>
            <p:sp>
              <p:nvSpPr>
                <p:cNvPr id="1049615"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16"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473" name="Google Shape;891;p276"/>
              <p:cNvGrpSpPr/>
              <p:nvPr/>
            </p:nvGrpSpPr>
            <p:grpSpPr>
              <a:xfrm>
                <a:off x="3522182" y="4465339"/>
                <a:ext cx="656467" cy="419144"/>
                <a:chOff x="3522182" y="4457719"/>
                <a:chExt cx="656467" cy="419144"/>
              </a:xfrm>
            </p:grpSpPr>
            <p:sp>
              <p:nvSpPr>
                <p:cNvPr id="1049617"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18"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619"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0"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1"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2"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3"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4"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5"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6"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307" name="Shape 901"/>
        <p:cNvGrpSpPr/>
        <p:nvPr/>
      </p:nvGrpSpPr>
      <p:grpSpPr>
        <a:xfrm>
          <a:off x="0" y="0"/>
          <a:ext cx="0" cy="0"/>
          <a:chOff x="0" y="0"/>
          <a:chExt cx="0" cy="0"/>
        </a:xfrm>
      </p:grpSpPr>
      <p:sp>
        <p:nvSpPr>
          <p:cNvPr id="1049094"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34" name="Google Shape;903;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95"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6"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08" name="Google Shape;906;p277"/>
          <p:cNvGrpSpPr/>
          <p:nvPr/>
        </p:nvGrpSpPr>
        <p:grpSpPr>
          <a:xfrm>
            <a:off x="716012" y="759582"/>
            <a:ext cx="3556067" cy="4132337"/>
            <a:chOff x="520700" y="759582"/>
            <a:chExt cx="3556067" cy="4132337"/>
          </a:xfrm>
        </p:grpSpPr>
        <p:cxnSp>
          <p:nvCxnSpPr>
            <p:cNvPr id="3145795" name="Google Shape;907;p277"/>
            <p:cNvCxnSpPr>
              <a:cxnSpLocks/>
              <a:stCxn id="1049097" idx="6"/>
              <a:endCxn id="104909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6" name="Google Shape;910;p277"/>
            <p:cNvCxnSpPr>
              <a:cxnSpLocks/>
              <a:stCxn id="1049097" idx="6"/>
              <a:endCxn id="104910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7" name="Google Shape;912;p277"/>
            <p:cNvCxnSpPr>
              <a:cxnSpLocks/>
              <a:stCxn id="1049097" idx="6"/>
              <a:endCxn id="104910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8" name="Google Shape;914;p277"/>
            <p:cNvCxnSpPr>
              <a:cxnSpLocks/>
              <a:stCxn id="1049097" idx="6"/>
              <a:endCxn id="1049110"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9" name="Google Shape;916;p277"/>
            <p:cNvCxnSpPr>
              <a:cxnSpLocks/>
              <a:stCxn id="1049097" idx="6"/>
              <a:endCxn id="104910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00" name="Google Shape;918;p277"/>
            <p:cNvCxnSpPr>
              <a:cxnSpLocks/>
              <a:stCxn id="1049097" idx="6"/>
              <a:endCxn id="104910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01" name="Google Shape;920;p277"/>
            <p:cNvCxnSpPr>
              <a:cxnSpLocks/>
              <a:endCxn id="1049108"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097"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309" name="Google Shape;922;p277"/>
            <p:cNvGrpSpPr/>
            <p:nvPr/>
          </p:nvGrpSpPr>
          <p:grpSpPr>
            <a:xfrm>
              <a:off x="3420306" y="759582"/>
              <a:ext cx="656461" cy="4132337"/>
              <a:chOff x="3522182" y="752447"/>
              <a:chExt cx="656468" cy="4132036"/>
            </a:xfrm>
          </p:grpSpPr>
          <p:grpSp>
            <p:nvGrpSpPr>
              <p:cNvPr id="310" name="Google Shape;923;p277"/>
              <p:cNvGrpSpPr/>
              <p:nvPr/>
            </p:nvGrpSpPr>
            <p:grpSpPr>
              <a:xfrm>
                <a:off x="3522182" y="752447"/>
                <a:ext cx="656468" cy="419144"/>
                <a:chOff x="3522182" y="782927"/>
                <a:chExt cx="656468" cy="419144"/>
              </a:xfrm>
            </p:grpSpPr>
            <p:sp>
              <p:nvSpPr>
                <p:cNvPr id="1049098"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99"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311" name="Google Shape;925;p277"/>
              <p:cNvGrpSpPr/>
              <p:nvPr/>
            </p:nvGrpSpPr>
            <p:grpSpPr>
              <a:xfrm>
                <a:off x="3522182" y="1371527"/>
                <a:ext cx="656467" cy="419144"/>
                <a:chOff x="3522182" y="1395657"/>
                <a:chExt cx="656467" cy="419144"/>
              </a:xfrm>
            </p:grpSpPr>
            <p:sp>
              <p:nvSpPr>
                <p:cNvPr id="1049100"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1"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312" name="Google Shape;927;p277"/>
              <p:cNvGrpSpPr/>
              <p:nvPr/>
            </p:nvGrpSpPr>
            <p:grpSpPr>
              <a:xfrm>
                <a:off x="3522182" y="3228607"/>
                <a:ext cx="656467" cy="417878"/>
                <a:chOff x="3522182" y="3233686"/>
                <a:chExt cx="656467" cy="417878"/>
              </a:xfrm>
            </p:grpSpPr>
            <p:sp>
              <p:nvSpPr>
                <p:cNvPr id="1049102"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3"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313" name="Google Shape;929;p277"/>
              <p:cNvGrpSpPr/>
              <p:nvPr/>
            </p:nvGrpSpPr>
            <p:grpSpPr>
              <a:xfrm>
                <a:off x="3522182" y="3846259"/>
                <a:ext cx="656467" cy="419144"/>
                <a:chOff x="3522182" y="3844987"/>
                <a:chExt cx="656467" cy="419144"/>
              </a:xfrm>
            </p:grpSpPr>
            <p:sp>
              <p:nvSpPr>
                <p:cNvPr id="1049104"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5"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314" name="Google Shape;931;p277"/>
              <p:cNvGrpSpPr/>
              <p:nvPr/>
            </p:nvGrpSpPr>
            <p:grpSpPr>
              <a:xfrm>
                <a:off x="3522182" y="1990447"/>
                <a:ext cx="656467" cy="417878"/>
                <a:chOff x="3522182" y="2008227"/>
                <a:chExt cx="656467" cy="417878"/>
              </a:xfrm>
            </p:grpSpPr>
            <p:sp>
              <p:nvSpPr>
                <p:cNvPr id="1049106"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7"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315" name="Google Shape;933;p277"/>
              <p:cNvGrpSpPr/>
              <p:nvPr/>
            </p:nvGrpSpPr>
            <p:grpSpPr>
              <a:xfrm>
                <a:off x="3522182" y="2609527"/>
                <a:ext cx="656467" cy="417878"/>
                <a:chOff x="3522182" y="2620957"/>
                <a:chExt cx="656467" cy="417878"/>
              </a:xfrm>
            </p:grpSpPr>
            <p:sp>
              <p:nvSpPr>
                <p:cNvPr id="1049108"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9"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316" name="Google Shape;935;p277"/>
              <p:cNvGrpSpPr/>
              <p:nvPr/>
            </p:nvGrpSpPr>
            <p:grpSpPr>
              <a:xfrm>
                <a:off x="3522182" y="4465339"/>
                <a:ext cx="656467" cy="419144"/>
                <a:chOff x="3522182" y="4457719"/>
                <a:chExt cx="656467" cy="419144"/>
              </a:xfrm>
            </p:grpSpPr>
            <p:sp>
              <p:nvSpPr>
                <p:cNvPr id="1049110"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1"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112"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3"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4"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5"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6"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7"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8"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9"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217" name="Shape 945"/>
        <p:cNvGrpSpPr/>
        <p:nvPr/>
      </p:nvGrpSpPr>
      <p:grpSpPr>
        <a:xfrm>
          <a:off x="0" y="0"/>
          <a:ext cx="0" cy="0"/>
          <a:chOff x="0" y="0"/>
          <a:chExt cx="0" cy="0"/>
        </a:xfrm>
      </p:grpSpPr>
      <p:sp>
        <p:nvSpPr>
          <p:cNvPr id="1048836"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11" name="Google Shape;947;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37"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38"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18" name="Google Shape;950;p278"/>
          <p:cNvGrpSpPr/>
          <p:nvPr/>
        </p:nvGrpSpPr>
        <p:grpSpPr>
          <a:xfrm>
            <a:off x="716012" y="759582"/>
            <a:ext cx="3556067" cy="4132337"/>
            <a:chOff x="520700" y="759582"/>
            <a:chExt cx="3556067" cy="4132337"/>
          </a:xfrm>
        </p:grpSpPr>
        <p:cxnSp>
          <p:nvCxnSpPr>
            <p:cNvPr id="3145752" name="Google Shape;951;p278"/>
            <p:cNvCxnSpPr>
              <a:cxnSpLocks/>
              <a:stCxn id="1048839" idx="6"/>
              <a:endCxn id="104884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3" name="Google Shape;954;p278"/>
            <p:cNvCxnSpPr>
              <a:cxnSpLocks/>
              <a:stCxn id="1048839" idx="6"/>
              <a:endCxn id="104884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4" name="Google Shape;956;p278"/>
            <p:cNvCxnSpPr>
              <a:cxnSpLocks/>
              <a:stCxn id="1048839" idx="6"/>
              <a:endCxn id="104884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5" name="Google Shape;958;p278"/>
            <p:cNvCxnSpPr>
              <a:cxnSpLocks/>
              <a:stCxn id="1048839" idx="6"/>
              <a:endCxn id="104885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6" name="Google Shape;960;p278"/>
            <p:cNvCxnSpPr>
              <a:cxnSpLocks/>
              <a:stCxn id="1048839" idx="6"/>
              <a:endCxn id="104884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7" name="Google Shape;962;p278"/>
            <p:cNvCxnSpPr>
              <a:cxnSpLocks/>
              <a:stCxn id="1048839" idx="6"/>
              <a:endCxn id="104884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964;p278"/>
            <p:cNvCxnSpPr>
              <a:cxnSpLocks/>
              <a:endCxn id="1048850"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39"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19" name="Google Shape;966;p278"/>
            <p:cNvGrpSpPr/>
            <p:nvPr/>
          </p:nvGrpSpPr>
          <p:grpSpPr>
            <a:xfrm>
              <a:off x="3420306" y="759582"/>
              <a:ext cx="656461" cy="4132337"/>
              <a:chOff x="3522182" y="752447"/>
              <a:chExt cx="656468" cy="4132036"/>
            </a:xfrm>
          </p:grpSpPr>
          <p:grpSp>
            <p:nvGrpSpPr>
              <p:cNvPr id="220" name="Google Shape;967;p278"/>
              <p:cNvGrpSpPr/>
              <p:nvPr/>
            </p:nvGrpSpPr>
            <p:grpSpPr>
              <a:xfrm>
                <a:off x="3522182" y="752447"/>
                <a:ext cx="656468" cy="419144"/>
                <a:chOff x="3522182" y="782927"/>
                <a:chExt cx="656468" cy="419144"/>
              </a:xfrm>
            </p:grpSpPr>
            <p:sp>
              <p:nvSpPr>
                <p:cNvPr id="1048840"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1"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221" name="Google Shape;969;p278"/>
              <p:cNvGrpSpPr/>
              <p:nvPr/>
            </p:nvGrpSpPr>
            <p:grpSpPr>
              <a:xfrm>
                <a:off x="3522182" y="1371527"/>
                <a:ext cx="656467" cy="419144"/>
                <a:chOff x="3522182" y="1395657"/>
                <a:chExt cx="656467" cy="419144"/>
              </a:xfrm>
            </p:grpSpPr>
            <p:sp>
              <p:nvSpPr>
                <p:cNvPr id="1048842"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3"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222" name="Google Shape;971;p278"/>
              <p:cNvGrpSpPr/>
              <p:nvPr/>
            </p:nvGrpSpPr>
            <p:grpSpPr>
              <a:xfrm>
                <a:off x="3522182" y="3228607"/>
                <a:ext cx="656467" cy="417878"/>
                <a:chOff x="3522182" y="3233686"/>
                <a:chExt cx="656467" cy="417878"/>
              </a:xfrm>
            </p:grpSpPr>
            <p:sp>
              <p:nvSpPr>
                <p:cNvPr id="1048844"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5"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223" name="Google Shape;973;p278"/>
              <p:cNvGrpSpPr/>
              <p:nvPr/>
            </p:nvGrpSpPr>
            <p:grpSpPr>
              <a:xfrm>
                <a:off x="3522182" y="3846259"/>
                <a:ext cx="656467" cy="419144"/>
                <a:chOff x="3522182" y="3844987"/>
                <a:chExt cx="656467" cy="419144"/>
              </a:xfrm>
            </p:grpSpPr>
            <p:sp>
              <p:nvSpPr>
                <p:cNvPr id="1048846"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7"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224" name="Google Shape;975;p278"/>
              <p:cNvGrpSpPr/>
              <p:nvPr/>
            </p:nvGrpSpPr>
            <p:grpSpPr>
              <a:xfrm>
                <a:off x="3522182" y="1990447"/>
                <a:ext cx="656467" cy="417878"/>
                <a:chOff x="3522182" y="2008227"/>
                <a:chExt cx="656467" cy="417878"/>
              </a:xfrm>
            </p:grpSpPr>
            <p:sp>
              <p:nvSpPr>
                <p:cNvPr id="1048848"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9"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225" name="Google Shape;977;p278"/>
              <p:cNvGrpSpPr/>
              <p:nvPr/>
            </p:nvGrpSpPr>
            <p:grpSpPr>
              <a:xfrm>
                <a:off x="3522182" y="2609527"/>
                <a:ext cx="656467" cy="417878"/>
                <a:chOff x="3522182" y="2620957"/>
                <a:chExt cx="656467" cy="417878"/>
              </a:xfrm>
            </p:grpSpPr>
            <p:sp>
              <p:nvSpPr>
                <p:cNvPr id="1048850"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1"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226" name="Google Shape;979;p278"/>
              <p:cNvGrpSpPr/>
              <p:nvPr/>
            </p:nvGrpSpPr>
            <p:grpSpPr>
              <a:xfrm>
                <a:off x="3522182" y="4465339"/>
                <a:ext cx="656467" cy="419144"/>
                <a:chOff x="3522182" y="4457719"/>
                <a:chExt cx="656467" cy="419144"/>
              </a:xfrm>
            </p:grpSpPr>
            <p:sp>
              <p:nvSpPr>
                <p:cNvPr id="1048852"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3"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8854"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55"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56"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57"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58"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59"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0"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1"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413" name="Shape 989"/>
        <p:cNvGrpSpPr/>
        <p:nvPr/>
      </p:nvGrpSpPr>
      <p:grpSpPr>
        <a:xfrm>
          <a:off x="0" y="0"/>
          <a:ext cx="0" cy="0"/>
          <a:chOff x="0" y="0"/>
          <a:chExt cx="0" cy="0"/>
        </a:xfrm>
      </p:grpSpPr>
      <p:pic>
        <p:nvPicPr>
          <p:cNvPr id="2097284" name="Google Shape;990;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60"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1"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14" name="Google Shape;993;p279"/>
          <p:cNvGrpSpPr/>
          <p:nvPr/>
        </p:nvGrpSpPr>
        <p:grpSpPr>
          <a:xfrm>
            <a:off x="1060707" y="857568"/>
            <a:ext cx="3060700" cy="3921125"/>
            <a:chOff x="520700" y="865188"/>
            <a:chExt cx="3060700" cy="3921125"/>
          </a:xfrm>
        </p:grpSpPr>
        <p:cxnSp>
          <p:nvCxnSpPr>
            <p:cNvPr id="3145834" name="Google Shape;994;p279"/>
            <p:cNvCxnSpPr>
              <a:cxnSpLocks/>
              <a:stCxn id="1049462" idx="6"/>
              <a:endCxn id="104946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5" name="Google Shape;997;p279"/>
            <p:cNvCxnSpPr>
              <a:cxnSpLocks/>
              <a:stCxn id="1049462" idx="6"/>
              <a:endCxn id="104946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6" name="Google Shape;999;p279"/>
            <p:cNvCxnSpPr>
              <a:cxnSpLocks/>
              <a:stCxn id="1049462" idx="6"/>
              <a:endCxn id="104946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7" name="Google Shape;1001;p279"/>
            <p:cNvCxnSpPr>
              <a:cxnSpLocks/>
              <a:stCxn id="1049462" idx="6"/>
              <a:endCxn id="104946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8" name="Google Shape;1003;p279"/>
            <p:cNvCxnSpPr>
              <a:cxnSpLocks/>
              <a:stCxn id="1049462" idx="6"/>
              <a:endCxn id="104946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9" name="Google Shape;1005;p279"/>
            <p:cNvCxnSpPr>
              <a:cxnSpLocks/>
              <a:stCxn id="1049462" idx="6"/>
              <a:endCxn id="10494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0" name="Google Shape;1007;p279"/>
            <p:cNvCxnSpPr>
              <a:cxnSpLocks/>
              <a:endCxn id="1049468"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62"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463"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4"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5"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6"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7"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8"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69"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70"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1"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2"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3"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4"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5"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6"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7"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91" name="Shape 1017"/>
        <p:cNvGrpSpPr/>
        <p:nvPr/>
      </p:nvGrpSpPr>
      <p:grpSpPr>
        <a:xfrm>
          <a:off x="0" y="0"/>
          <a:ext cx="0" cy="0"/>
          <a:chOff x="0" y="0"/>
          <a:chExt cx="0" cy="0"/>
        </a:xfrm>
      </p:grpSpPr>
      <p:pic>
        <p:nvPicPr>
          <p:cNvPr id="2097188" name="Google Shape;1018;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95"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96"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92" name="Google Shape;1021;p280"/>
          <p:cNvGrpSpPr/>
          <p:nvPr/>
        </p:nvGrpSpPr>
        <p:grpSpPr>
          <a:xfrm>
            <a:off x="1060707" y="857568"/>
            <a:ext cx="3060700" cy="3921125"/>
            <a:chOff x="520700" y="865188"/>
            <a:chExt cx="3060700" cy="3921125"/>
          </a:xfrm>
        </p:grpSpPr>
        <p:cxnSp>
          <p:nvCxnSpPr>
            <p:cNvPr id="3145739" name="Google Shape;1022;p280"/>
            <p:cNvCxnSpPr>
              <a:cxnSpLocks/>
              <a:stCxn id="1048697" idx="6"/>
              <a:endCxn id="1048698"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0" name="Google Shape;1025;p280"/>
            <p:cNvCxnSpPr>
              <a:cxnSpLocks/>
              <a:stCxn id="1048697" idx="6"/>
              <a:endCxn id="104869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1" name="Google Shape;1027;p280"/>
            <p:cNvCxnSpPr>
              <a:cxnSpLocks/>
              <a:stCxn id="1048697" idx="6"/>
              <a:endCxn id="1048702"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2" name="Google Shape;1029;p280"/>
            <p:cNvCxnSpPr>
              <a:cxnSpLocks/>
              <a:stCxn id="1048697" idx="6"/>
              <a:endCxn id="1048704"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3" name="Google Shape;1031;p280"/>
            <p:cNvCxnSpPr>
              <a:cxnSpLocks/>
              <a:stCxn id="1048697" idx="6"/>
              <a:endCxn id="1048701"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4" name="Google Shape;1033;p280"/>
            <p:cNvCxnSpPr>
              <a:cxnSpLocks/>
              <a:stCxn id="1048697" idx="6"/>
              <a:endCxn id="1048700"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5" name="Google Shape;1035;p280"/>
            <p:cNvCxnSpPr>
              <a:cxnSpLocks/>
              <a:endCxn id="1048703"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97"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8698"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99"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00"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01"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02"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03"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704"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8705"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06"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07"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08"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09"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0"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1"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2"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96" name="Shape 1045"/>
        <p:cNvGrpSpPr/>
        <p:nvPr/>
      </p:nvGrpSpPr>
      <p:grpSpPr>
        <a:xfrm>
          <a:off x="0" y="0"/>
          <a:ext cx="0" cy="0"/>
          <a:chOff x="0" y="0"/>
          <a:chExt cx="0" cy="0"/>
        </a:xfrm>
      </p:grpSpPr>
      <p:pic>
        <p:nvPicPr>
          <p:cNvPr id="2097267" name="Google Shape;1046;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90"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1"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97" name="Google Shape;1049;p281"/>
          <p:cNvGrpSpPr/>
          <p:nvPr/>
        </p:nvGrpSpPr>
        <p:grpSpPr>
          <a:xfrm>
            <a:off x="1060707" y="857568"/>
            <a:ext cx="3060700" cy="3921125"/>
            <a:chOff x="520700" y="865188"/>
            <a:chExt cx="3060700" cy="3921125"/>
          </a:xfrm>
        </p:grpSpPr>
        <p:cxnSp>
          <p:nvCxnSpPr>
            <p:cNvPr id="3145825" name="Google Shape;1050;p281"/>
            <p:cNvCxnSpPr>
              <a:cxnSpLocks/>
              <a:stCxn id="1049392" idx="6"/>
              <a:endCxn id="104939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6" name="Google Shape;1053;p281"/>
            <p:cNvCxnSpPr>
              <a:cxnSpLocks/>
              <a:stCxn id="1049392" idx="6"/>
              <a:endCxn id="104939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7" name="Google Shape;1055;p281"/>
            <p:cNvCxnSpPr>
              <a:cxnSpLocks/>
              <a:stCxn id="1049392" idx="6"/>
              <a:endCxn id="104939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8" name="Google Shape;1057;p281"/>
            <p:cNvCxnSpPr>
              <a:cxnSpLocks/>
              <a:stCxn id="1049392" idx="6"/>
              <a:endCxn id="104939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9" name="Google Shape;1059;p281"/>
            <p:cNvCxnSpPr>
              <a:cxnSpLocks/>
              <a:stCxn id="1049392" idx="6"/>
              <a:endCxn id="104939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0" name="Google Shape;1061;p281"/>
            <p:cNvCxnSpPr>
              <a:cxnSpLocks/>
              <a:stCxn id="1049392" idx="6"/>
              <a:endCxn id="104939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1" name="Google Shape;1063;p281"/>
            <p:cNvCxnSpPr>
              <a:cxnSpLocks/>
              <a:endCxn id="1049398"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92"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393"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4"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5"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6"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7"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8"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9"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00"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1"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2"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3"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4"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5"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6"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7"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362" name="Shape 1100"/>
        <p:cNvGrpSpPr/>
        <p:nvPr/>
      </p:nvGrpSpPr>
      <p:grpSpPr>
        <a:xfrm>
          <a:off x="0" y="0"/>
          <a:ext cx="0" cy="0"/>
          <a:chOff x="0" y="0"/>
          <a:chExt cx="0" cy="0"/>
        </a:xfrm>
      </p:grpSpPr>
      <p:pic>
        <p:nvPicPr>
          <p:cNvPr id="2097249" name="Google Shape;1101;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50"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51"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3" name="Google Shape;1104;p283"/>
          <p:cNvGrpSpPr/>
          <p:nvPr/>
        </p:nvGrpSpPr>
        <p:grpSpPr>
          <a:xfrm>
            <a:off x="1941529" y="1105301"/>
            <a:ext cx="5260942" cy="3388546"/>
            <a:chOff x="1941529" y="1120931"/>
            <a:chExt cx="5260942" cy="3388546"/>
          </a:xfrm>
        </p:grpSpPr>
        <p:sp>
          <p:nvSpPr>
            <p:cNvPr id="1049252"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49253"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1</a:t>
              </a:r>
            </a:p>
          </p:txBody>
        </p:sp>
        <p:sp>
          <p:nvSpPr>
            <p:cNvPr id="1049254"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3</a:t>
              </a:r>
            </a:p>
          </p:txBody>
        </p:sp>
        <p:sp>
          <p:nvSpPr>
            <p:cNvPr id="1049255"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5</a:t>
              </a:r>
            </a:p>
          </p:txBody>
        </p:sp>
        <p:sp>
          <p:nvSpPr>
            <p:cNvPr id="1049256"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7</a:t>
              </a:r>
            </a:p>
          </p:txBody>
        </p:sp>
        <p:sp>
          <p:nvSpPr>
            <p:cNvPr id="1049257"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8</a:t>
              </a:r>
            </a:p>
          </p:txBody>
        </p:sp>
        <p:sp>
          <p:nvSpPr>
            <p:cNvPr id="1049258"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6</a:t>
              </a:r>
            </a:p>
          </p:txBody>
        </p:sp>
        <p:sp>
          <p:nvSpPr>
            <p:cNvPr id="1049259"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4</a:t>
              </a:r>
            </a:p>
          </p:txBody>
        </p:sp>
        <p:sp>
          <p:nvSpPr>
            <p:cNvPr id="1049260"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2</a:t>
              </a:r>
            </a:p>
          </p:txBody>
        </p:sp>
      </p:grpSp>
      <p:sp>
        <p:nvSpPr>
          <p:cNvPr id="1049261"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2"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3"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4"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5"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6"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7"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8"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9"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227" name="Shape 44"/>
        <p:cNvGrpSpPr/>
        <p:nvPr/>
      </p:nvGrpSpPr>
      <p:grpSpPr>
        <a:xfrm>
          <a:off x="0" y="0"/>
          <a:ext cx="0" cy="0"/>
          <a:chOff x="0" y="0"/>
          <a:chExt cx="0" cy="0"/>
        </a:xfrm>
      </p:grpSpPr>
      <p:pic>
        <p:nvPicPr>
          <p:cNvPr id="2097212" name="Google Shape;45;p220"/>
          <p:cNvPicPr preferRelativeResize="0">
            <a:picLocks/>
          </p:cNvPicPr>
          <p:nvPr/>
        </p:nvPicPr>
        <p:blipFill rotWithShape="1">
          <a:blip xmlns:r="http://schemas.openxmlformats.org/officeDocument/2006/relationships" r:embed="rId1">
            <a:alphaModFix/>
          </a:blip>
          <a:srcRect l="16976" t="14937" r="19508" b="5408"/>
          <a:stretch>
            <a:fillRect/>
          </a:stretch>
        </p:blipFill>
        <p:spPr>
          <a:xfrm>
            <a:off x="6412523" y="0"/>
            <a:ext cx="2731477" cy="5143500"/>
          </a:xfrm>
          <a:prstGeom prst="rect"/>
          <a:noFill/>
          <a:ln>
            <a:noFill/>
          </a:ln>
        </p:spPr>
      </p:pic>
      <p:pic>
        <p:nvPicPr>
          <p:cNvPr id="2097213" name="Google Shape;46;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862"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63"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64"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65"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43" name="Shape 1123"/>
        <p:cNvGrpSpPr/>
        <p:nvPr/>
      </p:nvGrpSpPr>
      <p:grpSpPr>
        <a:xfrm>
          <a:off x="0" y="0"/>
          <a:ext cx="0" cy="0"/>
          <a:chOff x="0" y="0"/>
          <a:chExt cx="0" cy="0"/>
        </a:xfrm>
      </p:grpSpPr>
      <p:pic>
        <p:nvPicPr>
          <p:cNvPr id="2097222" name="Google Shape;1124;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27"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8"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4" name="Google Shape;1127;p284"/>
          <p:cNvGrpSpPr/>
          <p:nvPr/>
        </p:nvGrpSpPr>
        <p:grpSpPr>
          <a:xfrm>
            <a:off x="1761518" y="3131028"/>
            <a:ext cx="5620964" cy="646462"/>
            <a:chOff x="881517" y="3131028"/>
            <a:chExt cx="5620964" cy="646462"/>
          </a:xfrm>
        </p:grpSpPr>
        <p:grpSp>
          <p:nvGrpSpPr>
            <p:cNvPr id="245" name="Google Shape;1128;p284"/>
            <p:cNvGrpSpPr/>
            <p:nvPr/>
          </p:nvGrpSpPr>
          <p:grpSpPr>
            <a:xfrm>
              <a:off x="881517" y="3131028"/>
              <a:ext cx="397892" cy="646462"/>
              <a:chOff x="1400864" y="1624076"/>
              <a:chExt cx="560368" cy="910439"/>
            </a:xfrm>
          </p:grpSpPr>
          <p:grpSp>
            <p:nvGrpSpPr>
              <p:cNvPr id="246" name="Google Shape;1129;p284"/>
              <p:cNvGrpSpPr/>
              <p:nvPr/>
            </p:nvGrpSpPr>
            <p:grpSpPr>
              <a:xfrm>
                <a:off x="1400864" y="1624076"/>
                <a:ext cx="560368" cy="825149"/>
                <a:chOff x="1342876" y="1647676"/>
                <a:chExt cx="560368" cy="825149"/>
              </a:xfrm>
            </p:grpSpPr>
            <p:sp>
              <p:nvSpPr>
                <p:cNvPr id="1048929"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30"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3"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31"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7" name="Google Shape;1134;p284"/>
            <p:cNvGrpSpPr/>
            <p:nvPr/>
          </p:nvGrpSpPr>
          <p:grpSpPr>
            <a:xfrm>
              <a:off x="2622541" y="3131028"/>
              <a:ext cx="397892" cy="646462"/>
              <a:chOff x="1400864" y="1624076"/>
              <a:chExt cx="560368" cy="910439"/>
            </a:xfrm>
          </p:grpSpPr>
          <p:grpSp>
            <p:nvGrpSpPr>
              <p:cNvPr id="248" name="Google Shape;1135;p284"/>
              <p:cNvGrpSpPr/>
              <p:nvPr/>
            </p:nvGrpSpPr>
            <p:grpSpPr>
              <a:xfrm>
                <a:off x="1400864" y="1624076"/>
                <a:ext cx="560368" cy="825149"/>
                <a:chOff x="1342876" y="1647676"/>
                <a:chExt cx="560368" cy="825149"/>
              </a:xfrm>
            </p:grpSpPr>
            <p:sp>
              <p:nvSpPr>
                <p:cNvPr id="1048932"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33"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4"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34"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9" name="Google Shape;1140;p284"/>
            <p:cNvGrpSpPr/>
            <p:nvPr/>
          </p:nvGrpSpPr>
          <p:grpSpPr>
            <a:xfrm>
              <a:off x="4363565" y="3131028"/>
              <a:ext cx="397892" cy="646462"/>
              <a:chOff x="1400864" y="1624076"/>
              <a:chExt cx="560368" cy="910439"/>
            </a:xfrm>
          </p:grpSpPr>
          <p:grpSp>
            <p:nvGrpSpPr>
              <p:cNvPr id="250" name="Google Shape;1141;p284"/>
              <p:cNvGrpSpPr/>
              <p:nvPr/>
            </p:nvGrpSpPr>
            <p:grpSpPr>
              <a:xfrm>
                <a:off x="1400864" y="1624076"/>
                <a:ext cx="560368" cy="825149"/>
                <a:chOff x="1342876" y="1647676"/>
                <a:chExt cx="560368" cy="825149"/>
              </a:xfrm>
            </p:grpSpPr>
            <p:sp>
              <p:nvSpPr>
                <p:cNvPr id="1048935"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36"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5"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37"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1" name="Google Shape;1146;p284"/>
            <p:cNvGrpSpPr/>
            <p:nvPr/>
          </p:nvGrpSpPr>
          <p:grpSpPr>
            <a:xfrm>
              <a:off x="6104589" y="3131028"/>
              <a:ext cx="397892" cy="646462"/>
              <a:chOff x="1400864" y="1624076"/>
              <a:chExt cx="560368" cy="910439"/>
            </a:xfrm>
          </p:grpSpPr>
          <p:grpSp>
            <p:nvGrpSpPr>
              <p:cNvPr id="252" name="Google Shape;1147;p284"/>
              <p:cNvGrpSpPr/>
              <p:nvPr/>
            </p:nvGrpSpPr>
            <p:grpSpPr>
              <a:xfrm>
                <a:off x="1400864" y="1624076"/>
                <a:ext cx="560368" cy="825149"/>
                <a:chOff x="1342876" y="1647676"/>
                <a:chExt cx="560368" cy="825149"/>
              </a:xfrm>
            </p:grpSpPr>
            <p:sp>
              <p:nvSpPr>
                <p:cNvPr id="1048938"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39"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6"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40"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41"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2"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3"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4"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253" name="Google Shape;1156;p284"/>
          <p:cNvGrpSpPr/>
          <p:nvPr/>
        </p:nvGrpSpPr>
        <p:grpSpPr>
          <a:xfrm>
            <a:off x="881517" y="1424144"/>
            <a:ext cx="7361989" cy="646462"/>
            <a:chOff x="881517" y="2219381"/>
            <a:chExt cx="7361989" cy="646462"/>
          </a:xfrm>
        </p:grpSpPr>
        <p:grpSp>
          <p:nvGrpSpPr>
            <p:cNvPr id="254" name="Google Shape;1157;p284"/>
            <p:cNvGrpSpPr/>
            <p:nvPr/>
          </p:nvGrpSpPr>
          <p:grpSpPr>
            <a:xfrm>
              <a:off x="881517" y="2219381"/>
              <a:ext cx="397892" cy="646462"/>
              <a:chOff x="1400864" y="1624076"/>
              <a:chExt cx="560368" cy="910439"/>
            </a:xfrm>
          </p:grpSpPr>
          <p:grpSp>
            <p:nvGrpSpPr>
              <p:cNvPr id="255" name="Google Shape;1158;p284"/>
              <p:cNvGrpSpPr/>
              <p:nvPr/>
            </p:nvGrpSpPr>
            <p:grpSpPr>
              <a:xfrm>
                <a:off x="1400864" y="1624076"/>
                <a:ext cx="560368" cy="825149"/>
                <a:chOff x="1342876" y="1647676"/>
                <a:chExt cx="560368" cy="825149"/>
              </a:xfrm>
            </p:grpSpPr>
            <p:sp>
              <p:nvSpPr>
                <p:cNvPr id="1048945"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46"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7"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47"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6" name="Google Shape;1163;p284"/>
            <p:cNvGrpSpPr/>
            <p:nvPr/>
          </p:nvGrpSpPr>
          <p:grpSpPr>
            <a:xfrm>
              <a:off x="2622541" y="2219381"/>
              <a:ext cx="397892" cy="646462"/>
              <a:chOff x="1400864" y="1624076"/>
              <a:chExt cx="560368" cy="910439"/>
            </a:xfrm>
          </p:grpSpPr>
          <p:grpSp>
            <p:nvGrpSpPr>
              <p:cNvPr id="257" name="Google Shape;1164;p284"/>
              <p:cNvGrpSpPr/>
              <p:nvPr/>
            </p:nvGrpSpPr>
            <p:grpSpPr>
              <a:xfrm>
                <a:off x="1400864" y="1624076"/>
                <a:ext cx="560368" cy="825149"/>
                <a:chOff x="1342876" y="1647676"/>
                <a:chExt cx="560368" cy="825149"/>
              </a:xfrm>
            </p:grpSpPr>
            <p:sp>
              <p:nvSpPr>
                <p:cNvPr id="1048948"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49"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8"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50"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8" name="Google Shape;1169;p284"/>
            <p:cNvGrpSpPr/>
            <p:nvPr/>
          </p:nvGrpSpPr>
          <p:grpSpPr>
            <a:xfrm>
              <a:off x="4363565" y="2219381"/>
              <a:ext cx="397892" cy="646462"/>
              <a:chOff x="1400864" y="1624076"/>
              <a:chExt cx="560368" cy="910439"/>
            </a:xfrm>
          </p:grpSpPr>
          <p:grpSp>
            <p:nvGrpSpPr>
              <p:cNvPr id="259" name="Google Shape;1170;p284"/>
              <p:cNvGrpSpPr/>
              <p:nvPr/>
            </p:nvGrpSpPr>
            <p:grpSpPr>
              <a:xfrm>
                <a:off x="1400864" y="1624076"/>
                <a:ext cx="560368" cy="825149"/>
                <a:chOff x="1342876" y="1647676"/>
                <a:chExt cx="560368" cy="825149"/>
              </a:xfrm>
            </p:grpSpPr>
            <p:sp>
              <p:nvSpPr>
                <p:cNvPr id="1048951"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52"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53"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0" name="Google Shape;1175;p284"/>
            <p:cNvGrpSpPr/>
            <p:nvPr/>
          </p:nvGrpSpPr>
          <p:grpSpPr>
            <a:xfrm>
              <a:off x="6104589" y="2219381"/>
              <a:ext cx="397892" cy="646462"/>
              <a:chOff x="1400864" y="1624076"/>
              <a:chExt cx="560368" cy="910439"/>
            </a:xfrm>
          </p:grpSpPr>
          <p:grpSp>
            <p:nvGrpSpPr>
              <p:cNvPr id="261" name="Google Shape;1176;p284"/>
              <p:cNvGrpSpPr/>
              <p:nvPr/>
            </p:nvGrpSpPr>
            <p:grpSpPr>
              <a:xfrm>
                <a:off x="1400864" y="1624076"/>
                <a:ext cx="560368" cy="825149"/>
                <a:chOff x="1342876" y="1647676"/>
                <a:chExt cx="560368" cy="825149"/>
              </a:xfrm>
            </p:grpSpPr>
            <p:sp>
              <p:nvSpPr>
                <p:cNvPr id="1048954"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55"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56"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2" name="Google Shape;1181;p284"/>
            <p:cNvGrpSpPr/>
            <p:nvPr/>
          </p:nvGrpSpPr>
          <p:grpSpPr>
            <a:xfrm>
              <a:off x="7845614" y="2219381"/>
              <a:ext cx="397892" cy="646462"/>
              <a:chOff x="1400864" y="1624076"/>
              <a:chExt cx="560368" cy="910439"/>
            </a:xfrm>
          </p:grpSpPr>
          <p:grpSp>
            <p:nvGrpSpPr>
              <p:cNvPr id="263" name="Google Shape;1182;p284"/>
              <p:cNvGrpSpPr/>
              <p:nvPr/>
            </p:nvGrpSpPr>
            <p:grpSpPr>
              <a:xfrm>
                <a:off x="1400864" y="1624076"/>
                <a:ext cx="560368" cy="825149"/>
                <a:chOff x="1342876" y="1647676"/>
                <a:chExt cx="560368" cy="825149"/>
              </a:xfrm>
            </p:grpSpPr>
            <p:sp>
              <p:nvSpPr>
                <p:cNvPr id="1048957"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58"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8959"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60"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61"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62"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63"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64"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280" name="Shape 1192"/>
        <p:cNvGrpSpPr/>
        <p:nvPr/>
      </p:nvGrpSpPr>
      <p:grpSpPr>
        <a:xfrm>
          <a:off x="0" y="0"/>
          <a:ext cx="0" cy="0"/>
          <a:chOff x="0" y="0"/>
          <a:chExt cx="0" cy="0"/>
        </a:xfrm>
      </p:grpSpPr>
      <p:pic>
        <p:nvPicPr>
          <p:cNvPr id="2097231" name="Google Shape;1193;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38"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9"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81" name="Google Shape;1196;p285"/>
          <p:cNvGrpSpPr/>
          <p:nvPr/>
        </p:nvGrpSpPr>
        <p:grpSpPr>
          <a:xfrm>
            <a:off x="1761518" y="3131028"/>
            <a:ext cx="5620964" cy="646462"/>
            <a:chOff x="881517" y="3131028"/>
            <a:chExt cx="5620964" cy="646462"/>
          </a:xfrm>
        </p:grpSpPr>
        <p:grpSp>
          <p:nvGrpSpPr>
            <p:cNvPr id="282" name="Google Shape;1197;p285"/>
            <p:cNvGrpSpPr/>
            <p:nvPr/>
          </p:nvGrpSpPr>
          <p:grpSpPr>
            <a:xfrm>
              <a:off x="881517" y="3131028"/>
              <a:ext cx="397892" cy="646462"/>
              <a:chOff x="1400864" y="1624076"/>
              <a:chExt cx="560368" cy="910439"/>
            </a:xfrm>
          </p:grpSpPr>
          <p:grpSp>
            <p:nvGrpSpPr>
              <p:cNvPr id="283" name="Google Shape;1198;p285"/>
              <p:cNvGrpSpPr/>
              <p:nvPr/>
            </p:nvGrpSpPr>
            <p:grpSpPr>
              <a:xfrm>
                <a:off x="1400864" y="1624076"/>
                <a:ext cx="560368" cy="825149"/>
                <a:chOff x="1342876" y="1647676"/>
                <a:chExt cx="560368" cy="825149"/>
              </a:xfrm>
            </p:grpSpPr>
            <p:sp>
              <p:nvSpPr>
                <p:cNvPr id="1049040"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1"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4"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2"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84" name="Google Shape;1203;p285"/>
            <p:cNvGrpSpPr/>
            <p:nvPr/>
          </p:nvGrpSpPr>
          <p:grpSpPr>
            <a:xfrm>
              <a:off x="2622541" y="3131028"/>
              <a:ext cx="397892" cy="646462"/>
              <a:chOff x="1400864" y="1624076"/>
              <a:chExt cx="560368" cy="910439"/>
            </a:xfrm>
          </p:grpSpPr>
          <p:grpSp>
            <p:nvGrpSpPr>
              <p:cNvPr id="285" name="Google Shape;1204;p285"/>
              <p:cNvGrpSpPr/>
              <p:nvPr/>
            </p:nvGrpSpPr>
            <p:grpSpPr>
              <a:xfrm>
                <a:off x="1400864" y="1624076"/>
                <a:ext cx="560368" cy="825149"/>
                <a:chOff x="1342876" y="1647676"/>
                <a:chExt cx="560368" cy="825149"/>
              </a:xfrm>
            </p:grpSpPr>
            <p:sp>
              <p:nvSpPr>
                <p:cNvPr id="1049043"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4"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5"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5"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86" name="Google Shape;1209;p285"/>
            <p:cNvGrpSpPr/>
            <p:nvPr/>
          </p:nvGrpSpPr>
          <p:grpSpPr>
            <a:xfrm>
              <a:off x="4363565" y="3131028"/>
              <a:ext cx="397892" cy="646462"/>
              <a:chOff x="1400864" y="1624076"/>
              <a:chExt cx="560368" cy="910439"/>
            </a:xfrm>
          </p:grpSpPr>
          <p:grpSp>
            <p:nvGrpSpPr>
              <p:cNvPr id="287" name="Google Shape;1210;p285"/>
              <p:cNvGrpSpPr/>
              <p:nvPr/>
            </p:nvGrpSpPr>
            <p:grpSpPr>
              <a:xfrm>
                <a:off x="1400864" y="1624076"/>
                <a:ext cx="560368" cy="825149"/>
                <a:chOff x="1342876" y="1647676"/>
                <a:chExt cx="560368" cy="825149"/>
              </a:xfrm>
            </p:grpSpPr>
            <p:sp>
              <p:nvSpPr>
                <p:cNvPr id="1049046"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7"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6"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8"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88" name="Google Shape;1215;p285"/>
            <p:cNvGrpSpPr/>
            <p:nvPr/>
          </p:nvGrpSpPr>
          <p:grpSpPr>
            <a:xfrm>
              <a:off x="6104589" y="3131028"/>
              <a:ext cx="397892" cy="646462"/>
              <a:chOff x="1400864" y="1624076"/>
              <a:chExt cx="560368" cy="910439"/>
            </a:xfrm>
          </p:grpSpPr>
          <p:grpSp>
            <p:nvGrpSpPr>
              <p:cNvPr id="289" name="Google Shape;1216;p285"/>
              <p:cNvGrpSpPr/>
              <p:nvPr/>
            </p:nvGrpSpPr>
            <p:grpSpPr>
              <a:xfrm>
                <a:off x="1400864" y="1624076"/>
                <a:ext cx="560368" cy="825149"/>
                <a:chOff x="1342876" y="1647676"/>
                <a:chExt cx="560368" cy="825149"/>
              </a:xfrm>
            </p:grpSpPr>
            <p:sp>
              <p:nvSpPr>
                <p:cNvPr id="1049049"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0"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7"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1"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52"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53"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54"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55"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290" name="Google Shape;1225;p285"/>
          <p:cNvGrpSpPr/>
          <p:nvPr/>
        </p:nvGrpSpPr>
        <p:grpSpPr>
          <a:xfrm>
            <a:off x="881517" y="1424144"/>
            <a:ext cx="7361989" cy="646462"/>
            <a:chOff x="881517" y="2219381"/>
            <a:chExt cx="7361989" cy="646462"/>
          </a:xfrm>
        </p:grpSpPr>
        <p:grpSp>
          <p:nvGrpSpPr>
            <p:cNvPr id="291" name="Google Shape;1226;p285"/>
            <p:cNvGrpSpPr/>
            <p:nvPr/>
          </p:nvGrpSpPr>
          <p:grpSpPr>
            <a:xfrm>
              <a:off x="881517" y="2219381"/>
              <a:ext cx="397892" cy="646462"/>
              <a:chOff x="1400864" y="1624076"/>
              <a:chExt cx="560368" cy="910439"/>
            </a:xfrm>
          </p:grpSpPr>
          <p:grpSp>
            <p:nvGrpSpPr>
              <p:cNvPr id="292" name="Google Shape;1227;p285"/>
              <p:cNvGrpSpPr/>
              <p:nvPr/>
            </p:nvGrpSpPr>
            <p:grpSpPr>
              <a:xfrm>
                <a:off x="1400864" y="1624076"/>
                <a:ext cx="560368" cy="825149"/>
                <a:chOff x="1342876" y="1647676"/>
                <a:chExt cx="560368" cy="825149"/>
              </a:xfrm>
            </p:grpSpPr>
            <p:sp>
              <p:nvSpPr>
                <p:cNvPr id="1049056"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7"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8"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8"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3" name="Google Shape;1232;p285"/>
            <p:cNvGrpSpPr/>
            <p:nvPr/>
          </p:nvGrpSpPr>
          <p:grpSpPr>
            <a:xfrm>
              <a:off x="2622541" y="2219381"/>
              <a:ext cx="397892" cy="646462"/>
              <a:chOff x="1400864" y="1624076"/>
              <a:chExt cx="560368" cy="910439"/>
            </a:xfrm>
          </p:grpSpPr>
          <p:grpSp>
            <p:nvGrpSpPr>
              <p:cNvPr id="294" name="Google Shape;1233;p285"/>
              <p:cNvGrpSpPr/>
              <p:nvPr/>
            </p:nvGrpSpPr>
            <p:grpSpPr>
              <a:xfrm>
                <a:off x="1400864" y="1624076"/>
                <a:ext cx="560368" cy="825149"/>
                <a:chOff x="1342876" y="1647676"/>
                <a:chExt cx="560368" cy="825149"/>
              </a:xfrm>
            </p:grpSpPr>
            <p:sp>
              <p:nvSpPr>
                <p:cNvPr id="1049059"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0"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1"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5" name="Google Shape;1238;p285"/>
            <p:cNvGrpSpPr/>
            <p:nvPr/>
          </p:nvGrpSpPr>
          <p:grpSpPr>
            <a:xfrm>
              <a:off x="4363565" y="2219381"/>
              <a:ext cx="397892" cy="646462"/>
              <a:chOff x="1400864" y="1624076"/>
              <a:chExt cx="560368" cy="910439"/>
            </a:xfrm>
          </p:grpSpPr>
          <p:grpSp>
            <p:nvGrpSpPr>
              <p:cNvPr id="296" name="Google Shape;1239;p285"/>
              <p:cNvGrpSpPr/>
              <p:nvPr/>
            </p:nvGrpSpPr>
            <p:grpSpPr>
              <a:xfrm>
                <a:off x="1400864" y="1624076"/>
                <a:ext cx="560368" cy="825149"/>
                <a:chOff x="1342876" y="1647676"/>
                <a:chExt cx="560368" cy="825149"/>
              </a:xfrm>
            </p:grpSpPr>
            <p:sp>
              <p:nvSpPr>
                <p:cNvPr id="1049062"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3"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4"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7" name="Google Shape;1244;p285"/>
            <p:cNvGrpSpPr/>
            <p:nvPr/>
          </p:nvGrpSpPr>
          <p:grpSpPr>
            <a:xfrm>
              <a:off x="6104589" y="2219381"/>
              <a:ext cx="397892" cy="646462"/>
              <a:chOff x="1400864" y="1624076"/>
              <a:chExt cx="560368" cy="910439"/>
            </a:xfrm>
          </p:grpSpPr>
          <p:grpSp>
            <p:nvGrpSpPr>
              <p:cNvPr id="298" name="Google Shape;1245;p285"/>
              <p:cNvGrpSpPr/>
              <p:nvPr/>
            </p:nvGrpSpPr>
            <p:grpSpPr>
              <a:xfrm>
                <a:off x="1400864" y="1624076"/>
                <a:ext cx="560368" cy="825149"/>
                <a:chOff x="1342876" y="1647676"/>
                <a:chExt cx="560368" cy="825149"/>
              </a:xfrm>
            </p:grpSpPr>
            <p:sp>
              <p:nvSpPr>
                <p:cNvPr id="1049065"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6"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7"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9" name="Google Shape;1250;p285"/>
            <p:cNvGrpSpPr/>
            <p:nvPr/>
          </p:nvGrpSpPr>
          <p:grpSpPr>
            <a:xfrm>
              <a:off x="7845614" y="2219381"/>
              <a:ext cx="397892" cy="646462"/>
              <a:chOff x="1400864" y="1624076"/>
              <a:chExt cx="560368" cy="910439"/>
            </a:xfrm>
          </p:grpSpPr>
          <p:grpSp>
            <p:nvGrpSpPr>
              <p:cNvPr id="300" name="Google Shape;1251;p285"/>
              <p:cNvGrpSpPr/>
              <p:nvPr/>
            </p:nvGrpSpPr>
            <p:grpSpPr>
              <a:xfrm>
                <a:off x="1400864" y="1624076"/>
                <a:ext cx="560368" cy="825149"/>
                <a:chOff x="1342876" y="1647676"/>
                <a:chExt cx="560368" cy="825149"/>
              </a:xfrm>
            </p:grpSpPr>
            <p:sp>
              <p:nvSpPr>
                <p:cNvPr id="1049068"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9"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0"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71"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72"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73"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74"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75"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439" name="Shape 1261"/>
        <p:cNvGrpSpPr/>
        <p:nvPr/>
      </p:nvGrpSpPr>
      <p:grpSpPr>
        <a:xfrm>
          <a:off x="0" y="0"/>
          <a:ext cx="0" cy="0"/>
          <a:chOff x="0" y="0"/>
          <a:chExt cx="0" cy="0"/>
        </a:xfrm>
      </p:grpSpPr>
      <p:pic>
        <p:nvPicPr>
          <p:cNvPr id="2097297" name="Google Shape;1262;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45"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46"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40" name="Google Shape;1265;p286"/>
          <p:cNvGrpSpPr/>
          <p:nvPr/>
        </p:nvGrpSpPr>
        <p:grpSpPr>
          <a:xfrm>
            <a:off x="1761518" y="3131028"/>
            <a:ext cx="5620964" cy="646462"/>
            <a:chOff x="881517" y="3131028"/>
            <a:chExt cx="5620964" cy="646462"/>
          </a:xfrm>
        </p:grpSpPr>
        <p:grpSp>
          <p:nvGrpSpPr>
            <p:cNvPr id="441" name="Google Shape;1266;p286"/>
            <p:cNvGrpSpPr/>
            <p:nvPr/>
          </p:nvGrpSpPr>
          <p:grpSpPr>
            <a:xfrm>
              <a:off x="881517" y="3131028"/>
              <a:ext cx="397892" cy="646462"/>
              <a:chOff x="1400864" y="1624076"/>
              <a:chExt cx="560368" cy="910439"/>
            </a:xfrm>
          </p:grpSpPr>
          <p:grpSp>
            <p:nvGrpSpPr>
              <p:cNvPr id="442" name="Google Shape;1267;p286"/>
              <p:cNvGrpSpPr/>
              <p:nvPr/>
            </p:nvGrpSpPr>
            <p:grpSpPr>
              <a:xfrm>
                <a:off x="1400864" y="1624076"/>
                <a:ext cx="560368" cy="825149"/>
                <a:chOff x="1342876" y="1647676"/>
                <a:chExt cx="560368" cy="825149"/>
              </a:xfrm>
            </p:grpSpPr>
            <p:sp>
              <p:nvSpPr>
                <p:cNvPr id="1049547"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8"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7"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9"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43" name="Google Shape;1272;p286"/>
            <p:cNvGrpSpPr/>
            <p:nvPr/>
          </p:nvGrpSpPr>
          <p:grpSpPr>
            <a:xfrm>
              <a:off x="2622541" y="3131028"/>
              <a:ext cx="397892" cy="646462"/>
              <a:chOff x="1400864" y="1624076"/>
              <a:chExt cx="560368" cy="910439"/>
            </a:xfrm>
          </p:grpSpPr>
          <p:grpSp>
            <p:nvGrpSpPr>
              <p:cNvPr id="444" name="Google Shape;1273;p286"/>
              <p:cNvGrpSpPr/>
              <p:nvPr/>
            </p:nvGrpSpPr>
            <p:grpSpPr>
              <a:xfrm>
                <a:off x="1400864" y="1624076"/>
                <a:ext cx="560368" cy="825149"/>
                <a:chOff x="1342876" y="1647676"/>
                <a:chExt cx="560368" cy="825149"/>
              </a:xfrm>
            </p:grpSpPr>
            <p:sp>
              <p:nvSpPr>
                <p:cNvPr id="1049550"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1"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8"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2"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45" name="Google Shape;1278;p286"/>
            <p:cNvGrpSpPr/>
            <p:nvPr/>
          </p:nvGrpSpPr>
          <p:grpSpPr>
            <a:xfrm>
              <a:off x="4363565" y="3131028"/>
              <a:ext cx="397892" cy="646462"/>
              <a:chOff x="1400864" y="1624076"/>
              <a:chExt cx="560368" cy="910439"/>
            </a:xfrm>
          </p:grpSpPr>
          <p:grpSp>
            <p:nvGrpSpPr>
              <p:cNvPr id="446" name="Google Shape;1279;p286"/>
              <p:cNvGrpSpPr/>
              <p:nvPr/>
            </p:nvGrpSpPr>
            <p:grpSpPr>
              <a:xfrm>
                <a:off x="1400864" y="1624076"/>
                <a:ext cx="560368" cy="825149"/>
                <a:chOff x="1342876" y="1647676"/>
                <a:chExt cx="560368" cy="825149"/>
              </a:xfrm>
            </p:grpSpPr>
            <p:sp>
              <p:nvSpPr>
                <p:cNvPr id="1049553"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4"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9"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5"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47" name="Google Shape;1284;p286"/>
            <p:cNvGrpSpPr/>
            <p:nvPr/>
          </p:nvGrpSpPr>
          <p:grpSpPr>
            <a:xfrm>
              <a:off x="6104589" y="3131028"/>
              <a:ext cx="397892" cy="646462"/>
              <a:chOff x="1400864" y="1624076"/>
              <a:chExt cx="560368" cy="910439"/>
            </a:xfrm>
          </p:grpSpPr>
          <p:grpSp>
            <p:nvGrpSpPr>
              <p:cNvPr id="448" name="Google Shape;1285;p286"/>
              <p:cNvGrpSpPr/>
              <p:nvPr/>
            </p:nvGrpSpPr>
            <p:grpSpPr>
              <a:xfrm>
                <a:off x="1400864" y="1624076"/>
                <a:ext cx="560368" cy="825149"/>
                <a:chOff x="1342876" y="1647676"/>
                <a:chExt cx="560368" cy="825149"/>
              </a:xfrm>
            </p:grpSpPr>
            <p:sp>
              <p:nvSpPr>
                <p:cNvPr id="1049556"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7"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0"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8"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59"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60"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61"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62"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449" name="Google Shape;1294;p286"/>
          <p:cNvGrpSpPr/>
          <p:nvPr/>
        </p:nvGrpSpPr>
        <p:grpSpPr>
          <a:xfrm>
            <a:off x="881517" y="1424144"/>
            <a:ext cx="7361989" cy="646462"/>
            <a:chOff x="881517" y="2219381"/>
            <a:chExt cx="7361989" cy="646462"/>
          </a:xfrm>
        </p:grpSpPr>
        <p:grpSp>
          <p:nvGrpSpPr>
            <p:cNvPr id="450" name="Google Shape;1295;p286"/>
            <p:cNvGrpSpPr/>
            <p:nvPr/>
          </p:nvGrpSpPr>
          <p:grpSpPr>
            <a:xfrm>
              <a:off x="881517" y="2219381"/>
              <a:ext cx="397892" cy="646462"/>
              <a:chOff x="1400864" y="1624076"/>
              <a:chExt cx="560368" cy="910439"/>
            </a:xfrm>
          </p:grpSpPr>
          <p:grpSp>
            <p:nvGrpSpPr>
              <p:cNvPr id="451" name="Google Shape;1296;p286"/>
              <p:cNvGrpSpPr/>
              <p:nvPr/>
            </p:nvGrpSpPr>
            <p:grpSpPr>
              <a:xfrm>
                <a:off x="1400864" y="1624076"/>
                <a:ext cx="560368" cy="825149"/>
                <a:chOff x="1342876" y="1647676"/>
                <a:chExt cx="560368" cy="825149"/>
              </a:xfrm>
            </p:grpSpPr>
            <p:sp>
              <p:nvSpPr>
                <p:cNvPr id="1049563"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64"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1"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5"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52" name="Google Shape;1301;p286"/>
            <p:cNvGrpSpPr/>
            <p:nvPr/>
          </p:nvGrpSpPr>
          <p:grpSpPr>
            <a:xfrm>
              <a:off x="2622541" y="2219381"/>
              <a:ext cx="397892" cy="646462"/>
              <a:chOff x="1400864" y="1624076"/>
              <a:chExt cx="560368" cy="910439"/>
            </a:xfrm>
          </p:grpSpPr>
          <p:grpSp>
            <p:nvGrpSpPr>
              <p:cNvPr id="453" name="Google Shape;1302;p286"/>
              <p:cNvGrpSpPr/>
              <p:nvPr/>
            </p:nvGrpSpPr>
            <p:grpSpPr>
              <a:xfrm>
                <a:off x="1400864" y="1624076"/>
                <a:ext cx="560368" cy="825149"/>
                <a:chOff x="1342876" y="1647676"/>
                <a:chExt cx="560368" cy="825149"/>
              </a:xfrm>
            </p:grpSpPr>
            <p:sp>
              <p:nvSpPr>
                <p:cNvPr id="1049566"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67"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2"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8"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54" name="Google Shape;1307;p286"/>
            <p:cNvGrpSpPr/>
            <p:nvPr/>
          </p:nvGrpSpPr>
          <p:grpSpPr>
            <a:xfrm>
              <a:off x="4363565" y="2219381"/>
              <a:ext cx="397892" cy="646462"/>
              <a:chOff x="1400864" y="1624076"/>
              <a:chExt cx="560368" cy="910439"/>
            </a:xfrm>
          </p:grpSpPr>
          <p:grpSp>
            <p:nvGrpSpPr>
              <p:cNvPr id="455" name="Google Shape;1308;p286"/>
              <p:cNvGrpSpPr/>
              <p:nvPr/>
            </p:nvGrpSpPr>
            <p:grpSpPr>
              <a:xfrm>
                <a:off x="1400864" y="1624076"/>
                <a:ext cx="560368" cy="825149"/>
                <a:chOff x="1342876" y="1647676"/>
                <a:chExt cx="560368" cy="825149"/>
              </a:xfrm>
            </p:grpSpPr>
            <p:sp>
              <p:nvSpPr>
                <p:cNvPr id="1049569"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0"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3"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1"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56" name="Google Shape;1313;p286"/>
            <p:cNvGrpSpPr/>
            <p:nvPr/>
          </p:nvGrpSpPr>
          <p:grpSpPr>
            <a:xfrm>
              <a:off x="6104589" y="2219381"/>
              <a:ext cx="397892" cy="646462"/>
              <a:chOff x="1400864" y="1624076"/>
              <a:chExt cx="560368" cy="910439"/>
            </a:xfrm>
          </p:grpSpPr>
          <p:grpSp>
            <p:nvGrpSpPr>
              <p:cNvPr id="457" name="Google Shape;1314;p286"/>
              <p:cNvGrpSpPr/>
              <p:nvPr/>
            </p:nvGrpSpPr>
            <p:grpSpPr>
              <a:xfrm>
                <a:off x="1400864" y="1624076"/>
                <a:ext cx="560368" cy="825149"/>
                <a:chOff x="1342876" y="1647676"/>
                <a:chExt cx="560368" cy="825149"/>
              </a:xfrm>
            </p:grpSpPr>
            <p:sp>
              <p:nvSpPr>
                <p:cNvPr id="1049572"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3"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4"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4"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58" name="Google Shape;1319;p286"/>
            <p:cNvGrpSpPr/>
            <p:nvPr/>
          </p:nvGrpSpPr>
          <p:grpSpPr>
            <a:xfrm>
              <a:off x="7845614" y="2219381"/>
              <a:ext cx="397892" cy="646462"/>
              <a:chOff x="1400864" y="1624076"/>
              <a:chExt cx="560368" cy="910439"/>
            </a:xfrm>
          </p:grpSpPr>
          <p:grpSp>
            <p:nvGrpSpPr>
              <p:cNvPr id="459" name="Google Shape;1320;p286"/>
              <p:cNvGrpSpPr/>
              <p:nvPr/>
            </p:nvGrpSpPr>
            <p:grpSpPr>
              <a:xfrm>
                <a:off x="1400864" y="1624076"/>
                <a:ext cx="560368" cy="825149"/>
                <a:chOff x="1342876" y="1647676"/>
                <a:chExt cx="560368" cy="825149"/>
              </a:xfrm>
            </p:grpSpPr>
            <p:sp>
              <p:nvSpPr>
                <p:cNvPr id="1049575"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6"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5"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7"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78"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79"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0"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1"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2"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323" name="Shape 1330"/>
        <p:cNvGrpSpPr/>
        <p:nvPr/>
      </p:nvGrpSpPr>
      <p:grpSpPr>
        <a:xfrm>
          <a:off x="0" y="0"/>
          <a:ext cx="0" cy="0"/>
          <a:chOff x="0" y="0"/>
          <a:chExt cx="0" cy="0"/>
        </a:xfrm>
      </p:grpSpPr>
      <p:pic>
        <p:nvPicPr>
          <p:cNvPr id="2097240" name="Google Shape;1331;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40"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1"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4" name="Google Shape;1334;p287"/>
          <p:cNvGrpSpPr/>
          <p:nvPr/>
        </p:nvGrpSpPr>
        <p:grpSpPr>
          <a:xfrm>
            <a:off x="881517" y="3131028"/>
            <a:ext cx="7361989" cy="646462"/>
            <a:chOff x="881517" y="2219381"/>
            <a:chExt cx="7361989" cy="646462"/>
          </a:xfrm>
        </p:grpSpPr>
        <p:grpSp>
          <p:nvGrpSpPr>
            <p:cNvPr id="325" name="Google Shape;1335;p287"/>
            <p:cNvGrpSpPr/>
            <p:nvPr/>
          </p:nvGrpSpPr>
          <p:grpSpPr>
            <a:xfrm>
              <a:off x="881517" y="2219381"/>
              <a:ext cx="397892" cy="646462"/>
              <a:chOff x="1400864" y="1624076"/>
              <a:chExt cx="560368" cy="910439"/>
            </a:xfrm>
          </p:grpSpPr>
          <p:grpSp>
            <p:nvGrpSpPr>
              <p:cNvPr id="326" name="Google Shape;1336;p287"/>
              <p:cNvGrpSpPr/>
              <p:nvPr/>
            </p:nvGrpSpPr>
            <p:grpSpPr>
              <a:xfrm>
                <a:off x="1400864" y="1624076"/>
                <a:ext cx="560368" cy="825149"/>
                <a:chOff x="1342876" y="1647676"/>
                <a:chExt cx="560368" cy="825149"/>
              </a:xfrm>
            </p:grpSpPr>
            <p:sp>
              <p:nvSpPr>
                <p:cNvPr id="1049142"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3"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4"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27" name="Google Shape;1341;p287"/>
            <p:cNvGrpSpPr/>
            <p:nvPr/>
          </p:nvGrpSpPr>
          <p:grpSpPr>
            <a:xfrm>
              <a:off x="2622541" y="2219381"/>
              <a:ext cx="397892" cy="646462"/>
              <a:chOff x="1400864" y="1624076"/>
              <a:chExt cx="560368" cy="910439"/>
            </a:xfrm>
          </p:grpSpPr>
          <p:grpSp>
            <p:nvGrpSpPr>
              <p:cNvPr id="328" name="Google Shape;1342;p287"/>
              <p:cNvGrpSpPr/>
              <p:nvPr/>
            </p:nvGrpSpPr>
            <p:grpSpPr>
              <a:xfrm>
                <a:off x="1400864" y="1624076"/>
                <a:ext cx="560368" cy="825149"/>
                <a:chOff x="1342876" y="1647676"/>
                <a:chExt cx="560368" cy="825149"/>
              </a:xfrm>
            </p:grpSpPr>
            <p:sp>
              <p:nvSpPr>
                <p:cNvPr id="1049145"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6"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4"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7"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29" name="Google Shape;1347;p287"/>
            <p:cNvGrpSpPr/>
            <p:nvPr/>
          </p:nvGrpSpPr>
          <p:grpSpPr>
            <a:xfrm>
              <a:off x="4363565" y="2219381"/>
              <a:ext cx="397892" cy="646462"/>
              <a:chOff x="1400864" y="1624076"/>
              <a:chExt cx="560368" cy="910439"/>
            </a:xfrm>
          </p:grpSpPr>
          <p:grpSp>
            <p:nvGrpSpPr>
              <p:cNvPr id="330" name="Google Shape;1348;p287"/>
              <p:cNvGrpSpPr/>
              <p:nvPr/>
            </p:nvGrpSpPr>
            <p:grpSpPr>
              <a:xfrm>
                <a:off x="1400864" y="1624076"/>
                <a:ext cx="560368" cy="825149"/>
                <a:chOff x="1342876" y="1647676"/>
                <a:chExt cx="560368" cy="825149"/>
              </a:xfrm>
            </p:grpSpPr>
            <p:sp>
              <p:nvSpPr>
                <p:cNvPr id="1049148"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9"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5"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0"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1" name="Google Shape;1353;p287"/>
            <p:cNvGrpSpPr/>
            <p:nvPr/>
          </p:nvGrpSpPr>
          <p:grpSpPr>
            <a:xfrm>
              <a:off x="6104589" y="2219381"/>
              <a:ext cx="397892" cy="646462"/>
              <a:chOff x="1400864" y="1624076"/>
              <a:chExt cx="560368" cy="910439"/>
            </a:xfrm>
          </p:grpSpPr>
          <p:grpSp>
            <p:nvGrpSpPr>
              <p:cNvPr id="332" name="Google Shape;1354;p287"/>
              <p:cNvGrpSpPr/>
              <p:nvPr/>
            </p:nvGrpSpPr>
            <p:grpSpPr>
              <a:xfrm>
                <a:off x="1400864" y="1624076"/>
                <a:ext cx="560368" cy="825149"/>
                <a:chOff x="1342876" y="1647676"/>
                <a:chExt cx="560368" cy="825149"/>
              </a:xfrm>
            </p:grpSpPr>
            <p:sp>
              <p:nvSpPr>
                <p:cNvPr id="1049151"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2"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6"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3"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3" name="Google Shape;1359;p287"/>
            <p:cNvGrpSpPr/>
            <p:nvPr/>
          </p:nvGrpSpPr>
          <p:grpSpPr>
            <a:xfrm>
              <a:off x="7845614" y="2219381"/>
              <a:ext cx="397892" cy="646462"/>
              <a:chOff x="1400864" y="1624076"/>
              <a:chExt cx="560368" cy="910439"/>
            </a:xfrm>
          </p:grpSpPr>
          <p:grpSp>
            <p:nvGrpSpPr>
              <p:cNvPr id="334" name="Google Shape;1360;p287"/>
              <p:cNvGrpSpPr/>
              <p:nvPr/>
            </p:nvGrpSpPr>
            <p:grpSpPr>
              <a:xfrm>
                <a:off x="1400864" y="1624076"/>
                <a:ext cx="560368" cy="825149"/>
                <a:chOff x="1342876" y="1647676"/>
                <a:chExt cx="560368" cy="825149"/>
              </a:xfrm>
            </p:grpSpPr>
            <p:sp>
              <p:nvSpPr>
                <p:cNvPr id="1049154"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5"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7"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6"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57"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8"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9"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60"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61"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335" name="Google Shape;1370;p287"/>
          <p:cNvGrpSpPr/>
          <p:nvPr/>
        </p:nvGrpSpPr>
        <p:grpSpPr>
          <a:xfrm>
            <a:off x="881517" y="1424144"/>
            <a:ext cx="7361989" cy="646462"/>
            <a:chOff x="881517" y="2219381"/>
            <a:chExt cx="7361989" cy="646462"/>
          </a:xfrm>
        </p:grpSpPr>
        <p:grpSp>
          <p:nvGrpSpPr>
            <p:cNvPr id="336" name="Google Shape;1371;p287"/>
            <p:cNvGrpSpPr/>
            <p:nvPr/>
          </p:nvGrpSpPr>
          <p:grpSpPr>
            <a:xfrm>
              <a:off x="881517" y="2219381"/>
              <a:ext cx="397892" cy="646462"/>
              <a:chOff x="1400864" y="1624076"/>
              <a:chExt cx="560368" cy="910439"/>
            </a:xfrm>
          </p:grpSpPr>
          <p:grpSp>
            <p:nvGrpSpPr>
              <p:cNvPr id="337" name="Google Shape;1372;p287"/>
              <p:cNvGrpSpPr/>
              <p:nvPr/>
            </p:nvGrpSpPr>
            <p:grpSpPr>
              <a:xfrm>
                <a:off x="1400864" y="1624076"/>
                <a:ext cx="560368" cy="825149"/>
                <a:chOff x="1342876" y="1647676"/>
                <a:chExt cx="560368" cy="825149"/>
              </a:xfrm>
            </p:grpSpPr>
            <p:sp>
              <p:nvSpPr>
                <p:cNvPr id="1049162"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3"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8"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4"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8" name="Google Shape;1377;p287"/>
            <p:cNvGrpSpPr/>
            <p:nvPr/>
          </p:nvGrpSpPr>
          <p:grpSpPr>
            <a:xfrm>
              <a:off x="2622541" y="2219381"/>
              <a:ext cx="397892" cy="646462"/>
              <a:chOff x="1400864" y="1624076"/>
              <a:chExt cx="560368" cy="910439"/>
            </a:xfrm>
          </p:grpSpPr>
          <p:grpSp>
            <p:nvGrpSpPr>
              <p:cNvPr id="339" name="Google Shape;1378;p287"/>
              <p:cNvGrpSpPr/>
              <p:nvPr/>
            </p:nvGrpSpPr>
            <p:grpSpPr>
              <a:xfrm>
                <a:off x="1400864" y="1624076"/>
                <a:ext cx="560368" cy="825149"/>
                <a:chOff x="1342876" y="1647676"/>
                <a:chExt cx="560368" cy="825149"/>
              </a:xfrm>
            </p:grpSpPr>
            <p:sp>
              <p:nvSpPr>
                <p:cNvPr id="1049165"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6"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9"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7"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0" name="Google Shape;1383;p287"/>
            <p:cNvGrpSpPr/>
            <p:nvPr/>
          </p:nvGrpSpPr>
          <p:grpSpPr>
            <a:xfrm>
              <a:off x="4363565" y="2219381"/>
              <a:ext cx="397892" cy="646462"/>
              <a:chOff x="1400864" y="1624076"/>
              <a:chExt cx="560368" cy="910439"/>
            </a:xfrm>
          </p:grpSpPr>
          <p:grpSp>
            <p:nvGrpSpPr>
              <p:cNvPr id="341" name="Google Shape;1384;p287"/>
              <p:cNvGrpSpPr/>
              <p:nvPr/>
            </p:nvGrpSpPr>
            <p:grpSpPr>
              <a:xfrm>
                <a:off x="1400864" y="1624076"/>
                <a:ext cx="560368" cy="825149"/>
                <a:chOff x="1342876" y="1647676"/>
                <a:chExt cx="560368" cy="825149"/>
              </a:xfrm>
            </p:grpSpPr>
            <p:sp>
              <p:nvSpPr>
                <p:cNvPr id="1049168"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9"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10"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0"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2" name="Google Shape;1389;p287"/>
            <p:cNvGrpSpPr/>
            <p:nvPr/>
          </p:nvGrpSpPr>
          <p:grpSpPr>
            <a:xfrm>
              <a:off x="6104589" y="2219381"/>
              <a:ext cx="397892" cy="646462"/>
              <a:chOff x="1400864" y="1624076"/>
              <a:chExt cx="560368" cy="910439"/>
            </a:xfrm>
          </p:grpSpPr>
          <p:grpSp>
            <p:nvGrpSpPr>
              <p:cNvPr id="343" name="Google Shape;1390;p287"/>
              <p:cNvGrpSpPr/>
              <p:nvPr/>
            </p:nvGrpSpPr>
            <p:grpSpPr>
              <a:xfrm>
                <a:off x="1400864" y="1624076"/>
                <a:ext cx="560368" cy="825149"/>
                <a:chOff x="1342876" y="1647676"/>
                <a:chExt cx="560368" cy="825149"/>
              </a:xfrm>
            </p:grpSpPr>
            <p:sp>
              <p:nvSpPr>
                <p:cNvPr id="1049171"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2"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11"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3"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4" name="Google Shape;1395;p287"/>
            <p:cNvGrpSpPr/>
            <p:nvPr/>
          </p:nvGrpSpPr>
          <p:grpSpPr>
            <a:xfrm>
              <a:off x="7845614" y="2219381"/>
              <a:ext cx="397892" cy="646462"/>
              <a:chOff x="1400864" y="1624076"/>
              <a:chExt cx="560368" cy="910439"/>
            </a:xfrm>
          </p:grpSpPr>
          <p:grpSp>
            <p:nvGrpSpPr>
              <p:cNvPr id="345" name="Google Shape;1396;p287"/>
              <p:cNvGrpSpPr/>
              <p:nvPr/>
            </p:nvGrpSpPr>
            <p:grpSpPr>
              <a:xfrm>
                <a:off x="1400864" y="1624076"/>
                <a:ext cx="560368" cy="825149"/>
                <a:chOff x="1342876" y="1647676"/>
                <a:chExt cx="560368" cy="825149"/>
              </a:xfrm>
            </p:grpSpPr>
            <p:sp>
              <p:nvSpPr>
                <p:cNvPr id="1049174"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5"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12"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6"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77"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8"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9"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80"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81"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485" name="Shape 1406"/>
        <p:cNvGrpSpPr/>
        <p:nvPr/>
      </p:nvGrpSpPr>
      <p:grpSpPr>
        <a:xfrm>
          <a:off x="0" y="0"/>
          <a:ext cx="0" cy="0"/>
          <a:chOff x="0" y="0"/>
          <a:chExt cx="0" cy="0"/>
        </a:xfrm>
      </p:grpSpPr>
      <p:pic>
        <p:nvPicPr>
          <p:cNvPr id="2097303" name="Google Shape;1407;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47"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48"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86" name="Google Shape;1410;p288"/>
          <p:cNvGrpSpPr/>
          <p:nvPr/>
        </p:nvGrpSpPr>
        <p:grpSpPr>
          <a:xfrm>
            <a:off x="2805107" y="1224889"/>
            <a:ext cx="3533786" cy="3185052"/>
            <a:chOff x="2801099" y="1114361"/>
            <a:chExt cx="3533786" cy="3185052"/>
          </a:xfrm>
        </p:grpSpPr>
        <p:grpSp>
          <p:nvGrpSpPr>
            <p:cNvPr id="487" name="Google Shape;1411;p288"/>
            <p:cNvGrpSpPr/>
            <p:nvPr/>
          </p:nvGrpSpPr>
          <p:grpSpPr>
            <a:xfrm>
              <a:off x="2801099" y="1228944"/>
              <a:ext cx="3533786" cy="2955886"/>
              <a:chOff x="2801099" y="1066147"/>
              <a:chExt cx="3533786" cy="2955886"/>
            </a:xfrm>
          </p:grpSpPr>
          <p:grpSp>
            <p:nvGrpSpPr>
              <p:cNvPr id="488" name="Google Shape;1412;p288"/>
              <p:cNvGrpSpPr/>
              <p:nvPr/>
            </p:nvGrpSpPr>
            <p:grpSpPr>
              <a:xfrm>
                <a:off x="6252959" y="1066147"/>
                <a:ext cx="81926" cy="2955886"/>
                <a:chOff x="6252959" y="1066147"/>
                <a:chExt cx="81926" cy="2955886"/>
              </a:xfrm>
            </p:grpSpPr>
            <p:sp>
              <p:nvSpPr>
                <p:cNvPr id="1049649"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50"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51"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52"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53"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9" name="Google Shape;1418;p288"/>
              <p:cNvGrpSpPr/>
              <p:nvPr/>
            </p:nvGrpSpPr>
            <p:grpSpPr>
              <a:xfrm>
                <a:off x="2801099" y="1066147"/>
                <a:ext cx="81926" cy="2955886"/>
                <a:chOff x="2801099" y="1066147"/>
                <a:chExt cx="81926" cy="2955886"/>
              </a:xfrm>
            </p:grpSpPr>
            <p:sp>
              <p:nvSpPr>
                <p:cNvPr id="1049654"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55"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56"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57"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58"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490" name="Google Shape;1424;p288"/>
            <p:cNvGrpSpPr/>
            <p:nvPr/>
          </p:nvGrpSpPr>
          <p:grpSpPr>
            <a:xfrm>
              <a:off x="2975830" y="1114361"/>
              <a:ext cx="3184323" cy="3185052"/>
              <a:chOff x="2908735" y="1068601"/>
              <a:chExt cx="3326530" cy="3327292"/>
            </a:xfrm>
          </p:grpSpPr>
          <p:sp>
            <p:nvSpPr>
              <p:cNvPr id="1049659"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0"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1"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2"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3"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4"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5"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6"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7"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8"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69"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0"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1"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2"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3"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4"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5"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6"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7"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8"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79"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0"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1"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2"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3"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4"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5"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6"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7"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8"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89"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9690"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49691"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2"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3"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4"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5"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6"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7"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8"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9"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00"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96" name="Shape 1467"/>
        <p:cNvGrpSpPr/>
        <p:nvPr/>
      </p:nvGrpSpPr>
      <p:grpSpPr>
        <a:xfrm>
          <a:off x="0" y="0"/>
          <a:ext cx="0" cy="0"/>
          <a:chOff x="0" y="0"/>
          <a:chExt cx="0" cy="0"/>
        </a:xfrm>
      </p:grpSpPr>
      <p:pic>
        <p:nvPicPr>
          <p:cNvPr id="2097191" name="Google Shape;1468;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25"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26"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378" name="Shape 1471"/>
        <p:cNvGrpSpPr/>
        <p:nvPr/>
      </p:nvGrpSpPr>
      <p:grpSpPr>
        <a:xfrm>
          <a:off x="0" y="0"/>
          <a:ext cx="0" cy="0"/>
          <a:chOff x="0" y="0"/>
          <a:chExt cx="0" cy="0"/>
        </a:xfrm>
      </p:grpSpPr>
      <p:sp>
        <p:nvSpPr>
          <p:cNvPr id="1049301" name="Google Shape;1472;p290" descr="Background pattern  Description automatically generated"/>
          <p:cNvSpPr/>
          <p:nvPr/>
        </p:nvSpPr>
        <p:spPr>
          <a:xfrm>
            <a:off x="0" y="0"/>
            <a:ext cx="9144001" cy="5143500"/>
          </a:xfrm>
          <a:prstGeom prst="rect"/>
          <a:solidFill>
            <a:srgbClr val="FFFFFF"/>
          </a:solidFill>
          <a:ln>
            <a:noFill/>
          </a:ln>
        </p:spPr>
      </p:sp>
      <p:pic>
        <p:nvPicPr>
          <p:cNvPr id="2097253" name="Google Shape;1473;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79" name="Google Shape;1474;p290"/>
          <p:cNvGrpSpPr/>
          <p:nvPr/>
        </p:nvGrpSpPr>
        <p:grpSpPr>
          <a:xfrm>
            <a:off x="2263140" y="1653932"/>
            <a:ext cx="4747260" cy="830997"/>
            <a:chOff x="2263140" y="1779657"/>
            <a:chExt cx="4747260" cy="830997"/>
          </a:xfrm>
        </p:grpSpPr>
        <p:cxnSp>
          <p:nvCxnSpPr>
            <p:cNvPr id="3145821"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9302" name="Google Shape;1476;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9303"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204" name="Shape 1478"/>
        <p:cNvGrpSpPr/>
        <p:nvPr/>
      </p:nvGrpSpPr>
      <p:grpSpPr>
        <a:xfrm>
          <a:off x="0" y="0"/>
          <a:ext cx="0" cy="0"/>
          <a:chOff x="0" y="0"/>
          <a:chExt cx="0" cy="0"/>
        </a:xfrm>
      </p:grpSpPr>
      <p:sp>
        <p:nvSpPr>
          <p:cNvPr id="1048752" name="Google Shape;1479;p291" descr="Background pattern  Description automatically generated"/>
          <p:cNvSpPr/>
          <p:nvPr/>
        </p:nvSpPr>
        <p:spPr>
          <a:xfrm>
            <a:off x="0" y="0"/>
            <a:ext cx="9144001" cy="5143500"/>
          </a:xfrm>
          <a:prstGeom prst="rect"/>
          <a:solidFill>
            <a:srgbClr val="FFFFFF"/>
          </a:solidFill>
          <a:ln>
            <a:noFill/>
          </a:ln>
        </p:spPr>
      </p:sp>
      <p:pic>
        <p:nvPicPr>
          <p:cNvPr id="2097196" name="Google Shape;1480;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05" name="Google Shape;1481;p291"/>
          <p:cNvGrpSpPr/>
          <p:nvPr/>
        </p:nvGrpSpPr>
        <p:grpSpPr>
          <a:xfrm>
            <a:off x="2263140" y="1653932"/>
            <a:ext cx="4747260" cy="830997"/>
            <a:chOff x="2263140" y="1779657"/>
            <a:chExt cx="4747260" cy="830997"/>
          </a:xfrm>
        </p:grpSpPr>
        <p:cxnSp>
          <p:nvCxnSpPr>
            <p:cNvPr id="3145746"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8753" name="Google Shape;1483;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8754"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402" name="Shape 1485"/>
        <p:cNvGrpSpPr/>
        <p:nvPr/>
      </p:nvGrpSpPr>
      <p:grpSpPr>
        <a:xfrm>
          <a:off x="0" y="0"/>
          <a:ext cx="0" cy="0"/>
          <a:chOff x="0" y="0"/>
          <a:chExt cx="0" cy="0"/>
        </a:xfrm>
      </p:grpSpPr>
      <p:sp>
        <p:nvSpPr>
          <p:cNvPr id="1049431" name="Google Shape;1486;p292" descr="Background pattern  Description automatically generated"/>
          <p:cNvSpPr/>
          <p:nvPr/>
        </p:nvSpPr>
        <p:spPr>
          <a:xfrm>
            <a:off x="0" y="0"/>
            <a:ext cx="9144001" cy="5143500"/>
          </a:xfrm>
          <a:prstGeom prst="rect"/>
          <a:solidFill>
            <a:srgbClr val="FFFFFF"/>
          </a:solidFill>
          <a:ln>
            <a:noFill/>
          </a:ln>
        </p:spPr>
      </p:sp>
      <p:pic>
        <p:nvPicPr>
          <p:cNvPr id="2097273" name="Google Shape;1487;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03" name="Google Shape;1488;p292"/>
          <p:cNvGrpSpPr/>
          <p:nvPr/>
        </p:nvGrpSpPr>
        <p:grpSpPr>
          <a:xfrm>
            <a:off x="2263140" y="1653932"/>
            <a:ext cx="4747260" cy="830997"/>
            <a:chOff x="2263140" y="1779657"/>
            <a:chExt cx="4747260" cy="830997"/>
          </a:xfrm>
        </p:grpSpPr>
        <p:cxnSp>
          <p:nvCxnSpPr>
            <p:cNvPr id="3145832"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9432" name="Google Shape;1490;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9433"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229" name="Shape 1492"/>
        <p:cNvGrpSpPr/>
        <p:nvPr/>
      </p:nvGrpSpPr>
      <p:grpSpPr>
        <a:xfrm>
          <a:off x="0" y="0"/>
          <a:ext cx="0" cy="0"/>
          <a:chOff x="0" y="0"/>
          <a:chExt cx="0" cy="0"/>
        </a:xfrm>
      </p:grpSpPr>
      <p:sp>
        <p:nvSpPr>
          <p:cNvPr id="1048871" name="Google Shape;1493;p293" descr="Background pattern  Description automatically generated"/>
          <p:cNvSpPr/>
          <p:nvPr/>
        </p:nvSpPr>
        <p:spPr>
          <a:xfrm>
            <a:off x="0" y="0"/>
            <a:ext cx="9144001" cy="5143500"/>
          </a:xfrm>
          <a:prstGeom prst="rect"/>
          <a:solidFill>
            <a:srgbClr val="FFFFFF"/>
          </a:solidFill>
          <a:ln>
            <a:noFill/>
          </a:ln>
        </p:spPr>
      </p:sp>
      <p:pic>
        <p:nvPicPr>
          <p:cNvPr id="2097215" name="Google Shape;1494;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30" name="Google Shape;1495;p293"/>
          <p:cNvGrpSpPr/>
          <p:nvPr/>
        </p:nvGrpSpPr>
        <p:grpSpPr>
          <a:xfrm>
            <a:off x="1403060" y="1183590"/>
            <a:ext cx="6337881" cy="1569620"/>
            <a:chOff x="1492092" y="1002130"/>
            <a:chExt cx="6337881" cy="1569620"/>
          </a:xfrm>
        </p:grpSpPr>
        <p:cxnSp>
          <p:nvCxnSpPr>
            <p:cNvPr id="3145759"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8872" name="Google Shape;1497;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231" name="Google Shape;1498;p293"/>
          <p:cNvGrpSpPr/>
          <p:nvPr/>
        </p:nvGrpSpPr>
        <p:grpSpPr>
          <a:xfrm>
            <a:off x="1492092" y="3662045"/>
            <a:ext cx="6159817" cy="71120"/>
            <a:chOff x="2145983" y="2931954"/>
            <a:chExt cx="6159817" cy="71120"/>
          </a:xfrm>
        </p:grpSpPr>
        <p:sp>
          <p:nvSpPr>
            <p:cNvPr id="1048873"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74"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875"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419" name="Shape 51"/>
        <p:cNvGrpSpPr/>
        <p:nvPr/>
      </p:nvGrpSpPr>
      <p:grpSpPr>
        <a:xfrm>
          <a:off x="0" y="0"/>
          <a:ext cx="0" cy="0"/>
          <a:chOff x="0" y="0"/>
          <a:chExt cx="0" cy="0"/>
        </a:xfrm>
      </p:grpSpPr>
      <p:sp>
        <p:nvSpPr>
          <p:cNvPr id="1049497"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87" name="Google Shape;53;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98" name="Google Shape;54;p221"/>
          <p:cNvSpPr>
            <a:spLocks noGrp="1"/>
          </p:cNvSpPr>
          <p:nvPr>
            <p:ph type="pic" idx="2"/>
          </p:nvPr>
        </p:nvSpPr>
        <p:spPr>
          <a:xfrm>
            <a:off x="4983850" y="776920"/>
            <a:ext cx="4160150" cy="4050508"/>
          </a:xfrm>
          <a:prstGeom prst="rect"/>
          <a:noFill/>
          <a:ln>
            <a:noFill/>
          </a:ln>
        </p:spPr>
      </p:sp>
      <p:sp>
        <p:nvSpPr>
          <p:cNvPr id="1049499"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0"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1"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433" name="Shape 1502"/>
        <p:cNvGrpSpPr/>
        <p:nvPr/>
      </p:nvGrpSpPr>
      <p:grpSpPr>
        <a:xfrm>
          <a:off x="0" y="0"/>
          <a:ext cx="0" cy="0"/>
          <a:chOff x="0" y="0"/>
          <a:chExt cx="0" cy="0"/>
        </a:xfrm>
      </p:grpSpPr>
      <p:grpSp>
        <p:nvGrpSpPr>
          <p:cNvPr id="434" name="Google Shape;1503;p294"/>
          <p:cNvGrpSpPr/>
          <p:nvPr/>
        </p:nvGrpSpPr>
        <p:grpSpPr>
          <a:xfrm>
            <a:off x="444" y="0"/>
            <a:ext cx="9143556" cy="5143500"/>
            <a:chOff x="444" y="317809"/>
            <a:chExt cx="9143556" cy="5143500"/>
          </a:xfrm>
        </p:grpSpPr>
        <p:pic>
          <p:nvPicPr>
            <p:cNvPr id="2097291"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92"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93" name="Google Shape;1506;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35" name="Google Shape;1507;p294"/>
          <p:cNvGrpSpPr/>
          <p:nvPr/>
        </p:nvGrpSpPr>
        <p:grpSpPr>
          <a:xfrm>
            <a:off x="904073" y="1547578"/>
            <a:ext cx="7494348" cy="2133815"/>
            <a:chOff x="822793" y="1506938"/>
            <a:chExt cx="7494348" cy="2133815"/>
          </a:xfrm>
        </p:grpSpPr>
        <p:sp>
          <p:nvSpPr>
            <p:cNvPr id="1049533"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36" name="Google Shape;1509;p294"/>
            <p:cNvGrpSpPr/>
            <p:nvPr/>
          </p:nvGrpSpPr>
          <p:grpSpPr>
            <a:xfrm>
              <a:off x="822793" y="1506938"/>
              <a:ext cx="7391734" cy="1999241"/>
              <a:chOff x="1565910" y="1469735"/>
              <a:chExt cx="6079542" cy="2048377"/>
            </a:xfrm>
          </p:grpSpPr>
          <p:sp>
            <p:nvSpPr>
              <p:cNvPr id="1049534"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35"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36"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318" name="Shape 1513"/>
        <p:cNvGrpSpPr/>
        <p:nvPr/>
      </p:nvGrpSpPr>
      <p:grpSpPr>
        <a:xfrm>
          <a:off x="0" y="0"/>
          <a:ext cx="0" cy="0"/>
          <a:chOff x="0" y="0"/>
          <a:chExt cx="0" cy="0"/>
        </a:xfrm>
      </p:grpSpPr>
      <p:grpSp>
        <p:nvGrpSpPr>
          <p:cNvPr id="319" name="Google Shape;1514;p295"/>
          <p:cNvGrpSpPr/>
          <p:nvPr/>
        </p:nvGrpSpPr>
        <p:grpSpPr>
          <a:xfrm>
            <a:off x="444" y="0"/>
            <a:ext cx="9143556" cy="5143500"/>
            <a:chOff x="444" y="317809"/>
            <a:chExt cx="9143556" cy="5143500"/>
          </a:xfrm>
        </p:grpSpPr>
        <p:pic>
          <p:nvPicPr>
            <p:cNvPr id="2097236"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7"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8" name="Google Shape;1517;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20" name="Google Shape;1518;p295"/>
          <p:cNvGrpSpPr/>
          <p:nvPr/>
        </p:nvGrpSpPr>
        <p:grpSpPr>
          <a:xfrm>
            <a:off x="904073" y="1547578"/>
            <a:ext cx="7494348" cy="2133815"/>
            <a:chOff x="822793" y="1506938"/>
            <a:chExt cx="7494348" cy="2133815"/>
          </a:xfrm>
        </p:grpSpPr>
        <p:sp>
          <p:nvSpPr>
            <p:cNvPr id="1049121"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21" name="Google Shape;1520;p295"/>
            <p:cNvGrpSpPr/>
            <p:nvPr/>
          </p:nvGrpSpPr>
          <p:grpSpPr>
            <a:xfrm>
              <a:off x="822793" y="1506938"/>
              <a:ext cx="7391734" cy="1999241"/>
              <a:chOff x="1565910" y="1469735"/>
              <a:chExt cx="6079542" cy="2048377"/>
            </a:xfrm>
          </p:grpSpPr>
          <p:sp>
            <p:nvSpPr>
              <p:cNvPr id="1049122"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23"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24"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409" name="Shape 1524"/>
        <p:cNvGrpSpPr/>
        <p:nvPr/>
      </p:nvGrpSpPr>
      <p:grpSpPr>
        <a:xfrm>
          <a:off x="0" y="0"/>
          <a:ext cx="0" cy="0"/>
          <a:chOff x="0" y="0"/>
          <a:chExt cx="0" cy="0"/>
        </a:xfrm>
      </p:grpSpPr>
      <p:grpSp>
        <p:nvGrpSpPr>
          <p:cNvPr id="410" name="Google Shape;1525;p296"/>
          <p:cNvGrpSpPr/>
          <p:nvPr/>
        </p:nvGrpSpPr>
        <p:grpSpPr>
          <a:xfrm>
            <a:off x="444" y="0"/>
            <a:ext cx="9143556" cy="5143500"/>
            <a:chOff x="444" y="317809"/>
            <a:chExt cx="9143556" cy="5143500"/>
          </a:xfrm>
        </p:grpSpPr>
        <p:pic>
          <p:nvPicPr>
            <p:cNvPr id="2097281"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2"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3" name="Google Shape;1528;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11" name="Google Shape;1529;p296"/>
          <p:cNvGrpSpPr/>
          <p:nvPr/>
        </p:nvGrpSpPr>
        <p:grpSpPr>
          <a:xfrm>
            <a:off x="904073" y="1547578"/>
            <a:ext cx="7494348" cy="2133815"/>
            <a:chOff x="822793" y="1506938"/>
            <a:chExt cx="7494348" cy="2133815"/>
          </a:xfrm>
        </p:grpSpPr>
        <p:sp>
          <p:nvSpPr>
            <p:cNvPr id="1049456"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12" name="Google Shape;1531;p296"/>
            <p:cNvGrpSpPr/>
            <p:nvPr/>
          </p:nvGrpSpPr>
          <p:grpSpPr>
            <a:xfrm>
              <a:off x="822793" y="1506938"/>
              <a:ext cx="7391734" cy="1999241"/>
              <a:chOff x="1565910" y="1469735"/>
              <a:chExt cx="6079542" cy="2048377"/>
            </a:xfrm>
          </p:grpSpPr>
          <p:sp>
            <p:nvSpPr>
              <p:cNvPr id="1049457"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458"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459"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239" name="Shape 1535"/>
        <p:cNvGrpSpPr/>
        <p:nvPr/>
      </p:nvGrpSpPr>
      <p:grpSpPr>
        <a:xfrm>
          <a:off x="0" y="0"/>
          <a:ext cx="0" cy="0"/>
          <a:chOff x="0" y="0"/>
          <a:chExt cx="0" cy="0"/>
        </a:xfrm>
      </p:grpSpPr>
      <p:grpSp>
        <p:nvGrpSpPr>
          <p:cNvPr id="240" name="Google Shape;1536;p297"/>
          <p:cNvGrpSpPr/>
          <p:nvPr/>
        </p:nvGrpSpPr>
        <p:grpSpPr>
          <a:xfrm>
            <a:off x="444" y="0"/>
            <a:ext cx="9143556" cy="5143500"/>
            <a:chOff x="444" y="317809"/>
            <a:chExt cx="9143556" cy="5143500"/>
          </a:xfrm>
        </p:grpSpPr>
        <p:pic>
          <p:nvPicPr>
            <p:cNvPr id="2097219"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0"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21" name="Google Shape;1539;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15"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16"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17"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41" name="Google Shape;1543;p297"/>
          <p:cNvGrpSpPr/>
          <p:nvPr/>
        </p:nvGrpSpPr>
        <p:grpSpPr>
          <a:xfrm>
            <a:off x="1985011" y="1602036"/>
            <a:ext cx="502919" cy="45719"/>
            <a:chOff x="1985011" y="1602036"/>
            <a:chExt cx="502919" cy="45719"/>
          </a:xfrm>
        </p:grpSpPr>
        <p:sp>
          <p:nvSpPr>
            <p:cNvPr id="1048918"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19"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0"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1"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2" name="Google Shape;1548;p297"/>
          <p:cNvGrpSpPr/>
          <p:nvPr/>
        </p:nvGrpSpPr>
        <p:grpSpPr>
          <a:xfrm>
            <a:off x="6656071" y="3518606"/>
            <a:ext cx="502919" cy="45719"/>
            <a:chOff x="6656071" y="3518606"/>
            <a:chExt cx="502919" cy="45719"/>
          </a:xfrm>
        </p:grpSpPr>
        <p:sp>
          <p:nvSpPr>
            <p:cNvPr id="1048922"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3"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4"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5"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26"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381" name="Shape 1554"/>
        <p:cNvGrpSpPr/>
        <p:nvPr/>
      </p:nvGrpSpPr>
      <p:grpSpPr>
        <a:xfrm>
          <a:off x="0" y="0"/>
          <a:ext cx="0" cy="0"/>
          <a:chOff x="0" y="0"/>
          <a:chExt cx="0" cy="0"/>
        </a:xfrm>
      </p:grpSpPr>
      <p:grpSp>
        <p:nvGrpSpPr>
          <p:cNvPr id="382" name="Google Shape;1555;p298"/>
          <p:cNvGrpSpPr/>
          <p:nvPr/>
        </p:nvGrpSpPr>
        <p:grpSpPr>
          <a:xfrm>
            <a:off x="444" y="0"/>
            <a:ext cx="9143556" cy="5143500"/>
            <a:chOff x="444" y="317809"/>
            <a:chExt cx="9143556" cy="5143500"/>
          </a:xfrm>
        </p:grpSpPr>
        <p:pic>
          <p:nvPicPr>
            <p:cNvPr id="2097255"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56"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7" name="Google Shape;1558;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23"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4"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5"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83" name="Google Shape;1562;p298"/>
          <p:cNvGrpSpPr/>
          <p:nvPr/>
        </p:nvGrpSpPr>
        <p:grpSpPr>
          <a:xfrm>
            <a:off x="1985011" y="1602036"/>
            <a:ext cx="502919" cy="45719"/>
            <a:chOff x="1985011" y="1602036"/>
            <a:chExt cx="502919" cy="45719"/>
          </a:xfrm>
        </p:grpSpPr>
        <p:sp>
          <p:nvSpPr>
            <p:cNvPr id="1049326"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7"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8"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9"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84" name="Google Shape;1567;p298"/>
          <p:cNvGrpSpPr/>
          <p:nvPr/>
        </p:nvGrpSpPr>
        <p:grpSpPr>
          <a:xfrm>
            <a:off x="6656071" y="3518606"/>
            <a:ext cx="502919" cy="45719"/>
            <a:chOff x="6656071" y="3518606"/>
            <a:chExt cx="502919" cy="45719"/>
          </a:xfrm>
        </p:grpSpPr>
        <p:sp>
          <p:nvSpPr>
            <p:cNvPr id="1049330"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1"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2"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3"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334"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200" name="Shape 1573"/>
        <p:cNvGrpSpPr/>
        <p:nvPr/>
      </p:nvGrpSpPr>
      <p:grpSpPr>
        <a:xfrm>
          <a:off x="0" y="0"/>
          <a:ext cx="0" cy="0"/>
          <a:chOff x="0" y="0"/>
          <a:chExt cx="0" cy="0"/>
        </a:xfrm>
      </p:grpSpPr>
      <p:grpSp>
        <p:nvGrpSpPr>
          <p:cNvPr id="201" name="Google Shape;1574;p299"/>
          <p:cNvGrpSpPr/>
          <p:nvPr/>
        </p:nvGrpSpPr>
        <p:grpSpPr>
          <a:xfrm>
            <a:off x="444" y="0"/>
            <a:ext cx="9143556" cy="5143500"/>
            <a:chOff x="444" y="317809"/>
            <a:chExt cx="9143556" cy="5143500"/>
          </a:xfrm>
        </p:grpSpPr>
        <p:pic>
          <p:nvPicPr>
            <p:cNvPr id="2097193"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94"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95" name="Google Shape;1577;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40"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1"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2"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02" name="Google Shape;1581;p299"/>
          <p:cNvGrpSpPr/>
          <p:nvPr/>
        </p:nvGrpSpPr>
        <p:grpSpPr>
          <a:xfrm>
            <a:off x="1985011" y="1602036"/>
            <a:ext cx="502919" cy="45719"/>
            <a:chOff x="1985011" y="1602036"/>
            <a:chExt cx="502919" cy="45719"/>
          </a:xfrm>
        </p:grpSpPr>
        <p:sp>
          <p:nvSpPr>
            <p:cNvPr id="1048743"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4"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5"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6"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03" name="Google Shape;1586;p299"/>
          <p:cNvGrpSpPr/>
          <p:nvPr/>
        </p:nvGrpSpPr>
        <p:grpSpPr>
          <a:xfrm>
            <a:off x="6656071" y="3518606"/>
            <a:ext cx="502919" cy="45719"/>
            <a:chOff x="6656071" y="3518606"/>
            <a:chExt cx="502919" cy="45719"/>
          </a:xfrm>
        </p:grpSpPr>
        <p:sp>
          <p:nvSpPr>
            <p:cNvPr id="1048747"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8"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9"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0"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751"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347" name="Shape 1592"/>
        <p:cNvGrpSpPr/>
        <p:nvPr/>
      </p:nvGrpSpPr>
      <p:grpSpPr>
        <a:xfrm>
          <a:off x="0" y="0"/>
          <a:ext cx="0" cy="0"/>
          <a:chOff x="0" y="0"/>
          <a:chExt cx="0" cy="0"/>
        </a:xfrm>
      </p:grpSpPr>
      <p:sp>
        <p:nvSpPr>
          <p:cNvPr id="1049188" name="Google Shape;1593;p300" descr="Background pattern  Description automatically generated"/>
          <p:cNvSpPr/>
          <p:nvPr/>
        </p:nvSpPr>
        <p:spPr>
          <a:xfrm>
            <a:off x="0" y="0"/>
            <a:ext cx="9144001" cy="5143500"/>
          </a:xfrm>
          <a:prstGeom prst="rect"/>
          <a:solidFill>
            <a:srgbClr val="FFFFFF"/>
          </a:solidFill>
          <a:ln>
            <a:noFill/>
          </a:ln>
        </p:spPr>
      </p:sp>
      <p:pic>
        <p:nvPicPr>
          <p:cNvPr id="2097242" name="Google Shape;1594;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89"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5400" i="0" lang="en-US" strike="noStrike" u="none">
                <a:solidFill>
                  <a:schemeClr val="lt1"/>
                </a:solidFill>
                <a:latin typeface="Public Sans"/>
                <a:ea typeface="Public Sans"/>
                <a:cs typeface="Public Sans"/>
                <a:sym typeface="Public Sans"/>
              </a:rPr>
              <a:t>?</a:t>
            </a:r>
          </a:p>
        </p:txBody>
      </p:sp>
      <p:sp>
        <p:nvSpPr>
          <p:cNvPr id="1049190"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91"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59" name="Shape 1598"/>
        <p:cNvGrpSpPr/>
        <p:nvPr/>
      </p:nvGrpSpPr>
      <p:grpSpPr>
        <a:xfrm>
          <a:off x="0" y="0"/>
          <a:ext cx="0" cy="0"/>
          <a:chOff x="0" y="0"/>
          <a:chExt cx="0" cy="0"/>
        </a:xfrm>
      </p:grpSpPr>
      <p:sp>
        <p:nvSpPr>
          <p:cNvPr id="1048618"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619"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162" name="Google Shape;1601;p301"/>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pic>
        <p:nvPicPr>
          <p:cNvPr id="2097163" name="Google Shape;1602;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60" name="Google Shape;1603;p301"/>
          <p:cNvGrpSpPr/>
          <p:nvPr/>
        </p:nvGrpSpPr>
        <p:grpSpPr>
          <a:xfrm>
            <a:off x="724005" y="301093"/>
            <a:ext cx="2665754" cy="542340"/>
            <a:chOff x="5567543" y="349969"/>
            <a:chExt cx="2665754" cy="542340"/>
          </a:xfrm>
        </p:grpSpPr>
        <p:sp>
          <p:nvSpPr>
            <p:cNvPr id="1048620" name="Google Shape;1604;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732"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8621"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273" name="Shape 1607"/>
        <p:cNvGrpSpPr/>
        <p:nvPr/>
      </p:nvGrpSpPr>
      <p:grpSpPr>
        <a:xfrm>
          <a:off x="0" y="0"/>
          <a:ext cx="0" cy="0"/>
          <a:chOff x="0" y="0"/>
          <a:chExt cx="0" cy="0"/>
        </a:xfrm>
      </p:grpSpPr>
      <p:sp>
        <p:nvSpPr>
          <p:cNvPr id="1049018"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019"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29" name="Google Shape;1610;p302"/>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sp>
        <p:nvSpPr>
          <p:cNvPr id="1049020"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021"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274" name="Google Shape;1613;p302"/>
          <p:cNvGrpSpPr/>
          <p:nvPr/>
        </p:nvGrpSpPr>
        <p:grpSpPr>
          <a:xfrm>
            <a:off x="724005" y="301093"/>
            <a:ext cx="2665754" cy="542340"/>
            <a:chOff x="5567543" y="349969"/>
            <a:chExt cx="2665754" cy="542340"/>
          </a:xfrm>
        </p:grpSpPr>
        <p:sp>
          <p:nvSpPr>
            <p:cNvPr id="1049022" name="Google Shape;1614;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779"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23"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420" name="Shape 1617"/>
        <p:cNvGrpSpPr/>
        <p:nvPr/>
      </p:nvGrpSpPr>
      <p:grpSpPr>
        <a:xfrm>
          <a:off x="0" y="0"/>
          <a:ext cx="0" cy="0"/>
          <a:chOff x="0" y="0"/>
          <a:chExt cx="0" cy="0"/>
        </a:xfrm>
      </p:grpSpPr>
      <p:sp>
        <p:nvSpPr>
          <p:cNvPr id="1049502"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503"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88" name="Google Shape;1620;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41"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504"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05" name="Google Shape;1623;p303"/>
          <p:cNvSpPr>
            <a:spLocks noGrp="1"/>
          </p:cNvSpPr>
          <p:nvPr>
            <p:ph type="pic" idx="2"/>
          </p:nvPr>
        </p:nvSpPr>
        <p:spPr>
          <a:xfrm>
            <a:off x="-1" y="1166963"/>
            <a:ext cx="4113765" cy="3976533"/>
          </a:xfrm>
          <a:prstGeom prst="rect"/>
          <a:noFill/>
          <a:ln>
            <a:noFill/>
          </a:ln>
        </p:spPr>
      </p:sp>
      <p:sp>
        <p:nvSpPr>
          <p:cNvPr id="1049506"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421" name="Shape 58"/>
        <p:cNvGrpSpPr/>
        <p:nvPr/>
      </p:nvGrpSpPr>
      <p:grpSpPr>
        <a:xfrm>
          <a:off x="0" y="0"/>
          <a:ext cx="0" cy="0"/>
          <a:chOff x="0" y="0"/>
          <a:chExt cx="0" cy="0"/>
        </a:xfrm>
      </p:grpSpPr>
      <p:pic>
        <p:nvPicPr>
          <p:cNvPr id="2097289" name="Google Shape;59;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07" name="Google Shape;60;p222"/>
          <p:cNvSpPr>
            <a:spLocks noGrp="1"/>
          </p:cNvSpPr>
          <p:nvPr>
            <p:ph type="pic" idx="2"/>
          </p:nvPr>
        </p:nvSpPr>
        <p:spPr>
          <a:xfrm>
            <a:off x="4983850" y="776920"/>
            <a:ext cx="4160150" cy="4050508"/>
          </a:xfrm>
          <a:prstGeom prst="rect"/>
          <a:noFill/>
          <a:ln>
            <a:noFill/>
          </a:ln>
        </p:spPr>
      </p:sp>
      <p:sp>
        <p:nvSpPr>
          <p:cNvPr id="1049508"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9"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0"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393" name="Shape 1625"/>
        <p:cNvGrpSpPr/>
        <p:nvPr/>
      </p:nvGrpSpPr>
      <p:grpSpPr>
        <a:xfrm>
          <a:off x="0" y="0"/>
          <a:ext cx="0" cy="0"/>
          <a:chOff x="0" y="0"/>
          <a:chExt cx="0" cy="0"/>
        </a:xfrm>
      </p:grpSpPr>
      <p:sp>
        <p:nvSpPr>
          <p:cNvPr id="1049365"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366"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367"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368" name="Google Shape;1629;p304" descr="Shape  Description automatically generated with low confidence"/>
          <p:cNvSpPr/>
          <p:nvPr/>
        </p:nvSpPr>
        <p:spPr>
          <a:xfrm>
            <a:off x="0" y="0"/>
            <a:ext cx="9144000" cy="5143500"/>
          </a:xfrm>
          <a:prstGeom prst="rect"/>
          <a:solidFill>
            <a:srgbClr val="FFFFFF"/>
          </a:solidFill>
          <a:ln>
            <a:noFill/>
          </a:ln>
        </p:spPr>
      </p:sp>
      <p:sp>
        <p:nvSpPr>
          <p:cNvPr id="1049369"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70" name="Google Shape;1631;p304"/>
          <p:cNvSpPr>
            <a:spLocks noGrp="1"/>
          </p:cNvSpPr>
          <p:nvPr>
            <p:ph type="pic" idx="2"/>
          </p:nvPr>
        </p:nvSpPr>
        <p:spPr>
          <a:xfrm>
            <a:off x="-1" y="1166963"/>
            <a:ext cx="4113765" cy="3976533"/>
          </a:xfrm>
          <a:prstGeom prst="rect"/>
          <a:noFill/>
          <a:ln>
            <a:noFill/>
          </a:ln>
        </p:spPr>
      </p:sp>
      <p:cxnSp>
        <p:nvCxnSpPr>
          <p:cNvPr id="3145824"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71"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484" name="Shape 1634"/>
        <p:cNvGrpSpPr/>
        <p:nvPr/>
      </p:nvGrpSpPr>
      <p:grpSpPr>
        <a:xfrm>
          <a:off x="0" y="0"/>
          <a:ext cx="0" cy="0"/>
          <a:chOff x="0" y="0"/>
          <a:chExt cx="0" cy="0"/>
        </a:xfrm>
      </p:grpSpPr>
      <p:sp>
        <p:nvSpPr>
          <p:cNvPr id="1049642"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43" name="Google Shape;1636;p305" descr="Shape  Description automatically generated with low confidence"/>
          <p:cNvSpPr/>
          <p:nvPr/>
        </p:nvSpPr>
        <p:spPr>
          <a:xfrm>
            <a:off x="0" y="0"/>
            <a:ext cx="9144000" cy="5143500"/>
          </a:xfrm>
          <a:prstGeom prst="rect"/>
          <a:solidFill>
            <a:srgbClr val="FFFFFF"/>
          </a:solidFill>
          <a:ln>
            <a:noFill/>
          </a:ln>
        </p:spPr>
      </p:sp>
      <p:sp>
        <p:nvSpPr>
          <p:cNvPr id="1049644"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5" name="Google Shape;1638;p305"/>
          <p:cNvSpPr>
            <a:spLocks noGrp="1"/>
          </p:cNvSpPr>
          <p:nvPr>
            <p:ph type="pic" idx="2"/>
          </p:nvPr>
        </p:nvSpPr>
        <p:spPr>
          <a:xfrm>
            <a:off x="-1" y="1166963"/>
            <a:ext cx="4113765" cy="3976533"/>
          </a:xfrm>
          <a:prstGeom prst="rect"/>
          <a:noFill/>
          <a:ln>
            <a:noFill/>
          </a:ln>
        </p:spPr>
      </p:sp>
      <p:cxnSp>
        <p:nvCxnSpPr>
          <p:cNvPr id="3145865"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646"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376" name="Shape 1641"/>
        <p:cNvGrpSpPr/>
        <p:nvPr/>
      </p:nvGrpSpPr>
      <p:grpSpPr>
        <a:xfrm>
          <a:off x="0" y="0"/>
          <a:ext cx="0" cy="0"/>
          <a:chOff x="0" y="0"/>
          <a:chExt cx="0" cy="0"/>
        </a:xfrm>
      </p:grpSpPr>
      <p:sp>
        <p:nvSpPr>
          <p:cNvPr id="1049292"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293" name="Google Shape;1643;p306" descr="Shape  Description automatically generated with low confidence"/>
          <p:cNvSpPr/>
          <p:nvPr/>
        </p:nvSpPr>
        <p:spPr>
          <a:xfrm>
            <a:off x="0" y="0"/>
            <a:ext cx="9144000" cy="5143500"/>
          </a:xfrm>
          <a:prstGeom prst="rect"/>
          <a:solidFill>
            <a:srgbClr val="FFFFFF"/>
          </a:solidFill>
          <a:ln>
            <a:noFill/>
          </a:ln>
        </p:spPr>
      </p:sp>
      <p:sp>
        <p:nvSpPr>
          <p:cNvPr id="1049294"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95" name="Google Shape;1645;p306"/>
          <p:cNvSpPr>
            <a:spLocks noGrp="1"/>
          </p:cNvSpPr>
          <p:nvPr>
            <p:ph type="pic" idx="2"/>
          </p:nvPr>
        </p:nvSpPr>
        <p:spPr>
          <a:xfrm>
            <a:off x="-1" y="1166963"/>
            <a:ext cx="4113765" cy="3976533"/>
          </a:xfrm>
          <a:prstGeom prst="rect"/>
          <a:noFill/>
          <a:ln>
            <a:noFill/>
          </a:ln>
        </p:spPr>
      </p:sp>
      <p:cxnSp>
        <p:nvCxnSpPr>
          <p:cNvPr id="3145819"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296"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71" name="Shape 1648"/>
        <p:cNvGrpSpPr/>
        <p:nvPr/>
      </p:nvGrpSpPr>
      <p:grpSpPr>
        <a:xfrm>
          <a:off x="0" y="0"/>
          <a:ext cx="0" cy="0"/>
          <a:chOff x="0" y="0"/>
          <a:chExt cx="0" cy="0"/>
        </a:xfrm>
      </p:grpSpPr>
      <p:pic>
        <p:nvPicPr>
          <p:cNvPr id="2097171" name="Google Shape;1649;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56"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657"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8"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172" name="Google Shape;1653;p307"/>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398" name="Shape 1654"/>
        <p:cNvGrpSpPr/>
        <p:nvPr/>
      </p:nvGrpSpPr>
      <p:grpSpPr>
        <a:xfrm>
          <a:off x="0" y="0"/>
          <a:ext cx="0" cy="0"/>
          <a:chOff x="0" y="0"/>
          <a:chExt cx="0" cy="0"/>
        </a:xfrm>
      </p:grpSpPr>
      <p:pic>
        <p:nvPicPr>
          <p:cNvPr id="2097268" name="Google Shape;1655;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08"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409"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0"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269" name="Google Shape;1659;p308"/>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228" name="Shape 1660"/>
        <p:cNvGrpSpPr/>
        <p:nvPr/>
      </p:nvGrpSpPr>
      <p:grpSpPr>
        <a:xfrm>
          <a:off x="0" y="0"/>
          <a:ext cx="0" cy="0"/>
          <a:chOff x="0" y="0"/>
          <a:chExt cx="0" cy="0"/>
        </a:xfrm>
      </p:grpSpPr>
      <p:sp>
        <p:nvSpPr>
          <p:cNvPr id="1048866"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14" name="Google Shape;1662;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67"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68"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69"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70"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67" name="Shape 1667"/>
        <p:cNvGrpSpPr/>
        <p:nvPr/>
      </p:nvGrpSpPr>
      <p:grpSpPr>
        <a:xfrm>
          <a:off x="0" y="0"/>
          <a:ext cx="0" cy="0"/>
          <a:chOff x="0" y="0"/>
          <a:chExt cx="0" cy="0"/>
        </a:xfrm>
      </p:grpSpPr>
      <p:pic>
        <p:nvPicPr>
          <p:cNvPr id="2097167" name="Google Shape;1668;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168" name="Google Shape;1669;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48649"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69" name="Shape 1671"/>
        <p:cNvGrpSpPr/>
        <p:nvPr/>
      </p:nvGrpSpPr>
      <p:grpSpPr>
        <a:xfrm>
          <a:off x="0" y="0"/>
          <a:ext cx="0" cy="0"/>
          <a:chOff x="0" y="0"/>
          <a:chExt cx="0" cy="0"/>
        </a:xfrm>
      </p:grpSpPr>
      <p:sp>
        <p:nvSpPr>
          <p:cNvPr id="1048651"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169" name="Google Shape;1673;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70"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8652"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33"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734"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735"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736"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737"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8653"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437" name="Shape 1682"/>
        <p:cNvGrpSpPr/>
        <p:nvPr/>
      </p:nvGrpSpPr>
      <p:grpSpPr>
        <a:xfrm>
          <a:off x="0" y="0"/>
          <a:ext cx="0" cy="0"/>
          <a:chOff x="0" y="0"/>
          <a:chExt cx="0" cy="0"/>
        </a:xfrm>
      </p:grpSpPr>
      <p:sp>
        <p:nvSpPr>
          <p:cNvPr id="1049537"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4" name="Google Shape;1684;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95"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9538"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356" name="Shape 1687"/>
        <p:cNvGrpSpPr/>
        <p:nvPr/>
      </p:nvGrpSpPr>
      <p:grpSpPr>
        <a:xfrm>
          <a:off x="0" y="0"/>
          <a:ext cx="0" cy="0"/>
          <a:chOff x="0" y="0"/>
          <a:chExt cx="0" cy="0"/>
        </a:xfrm>
      </p:grpSpPr>
      <p:sp>
        <p:nvSpPr>
          <p:cNvPr id="1049230"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48" name="Google Shape;1689;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57" name="Google Shape;1690;p313"/>
          <p:cNvGrpSpPr/>
          <p:nvPr/>
        </p:nvGrpSpPr>
        <p:grpSpPr>
          <a:xfrm>
            <a:off x="3907491" y="3547977"/>
            <a:ext cx="1329018" cy="71718"/>
            <a:chOff x="3907491" y="3547977"/>
            <a:chExt cx="1329018" cy="71718"/>
          </a:xfrm>
        </p:grpSpPr>
        <p:sp>
          <p:nvSpPr>
            <p:cNvPr id="1049231"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32"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33"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34"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35"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36"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37"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38"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39"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0"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241"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0" name="Shape 1831"/>
        <p:cNvGrpSpPr/>
        <p:nvPr/>
      </p:nvGrpSpPr>
      <p:grpSpPr>
        <a:xfrm>
          <a:off x="0" y="0"/>
          <a:ext cx="0" cy="0"/>
          <a:chOff x="0" y="0"/>
          <a:chExt cx="0" cy="0"/>
        </a:xfrm>
      </p:grpSpPr>
      <p:sp>
        <p:nvSpPr>
          <p:cNvPr id="1048577" name="Google Shape;1832;p209"/>
          <p:cNvSpPr txBox="1">
            <a:spLocks noGrp="1"/>
          </p:cNvSpPr>
          <p:nvPr>
            <p:ph type="body" idx="1"/>
          </p:nvPr>
        </p:nvSpPr>
        <p:spPr>
          <a:xfrm>
            <a:off x="261267" y="2396150"/>
            <a:ext cx="3689422" cy="786249"/>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dirty="0" lang="en-US"/>
              <a:t>FOOD DELIVERY WEBSITE</a:t>
            </a:r>
            <a:endParaRPr dirty="0"/>
          </a:p>
        </p:txBody>
      </p:sp>
      <p:sp>
        <p:nvSpPr>
          <p:cNvPr id="1048578" name="Google Shape;1833;p209"/>
          <p:cNvSpPr txBox="1">
            <a:spLocks noGrp="1"/>
          </p:cNvSpPr>
          <p:nvPr>
            <p:ph type="body" idx="1"/>
          </p:nvPr>
        </p:nvSpPr>
        <p:spPr>
          <a:xfrm>
            <a:off x="261267" y="3361376"/>
            <a:ext cx="36894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dirty="0" lang="en-US"/>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648" name="TextBox 2"/>
          <p:cNvSpPr txBox="1"/>
          <p:nvPr/>
        </p:nvSpPr>
        <p:spPr>
          <a:xfrm>
            <a:off x="475785" y="282498"/>
            <a:ext cx="8244469" cy="1918208"/>
          </a:xfrm>
          <a:prstGeom prst="rect"/>
          <a:noFill/>
        </p:spPr>
        <p:txBody>
          <a:bodyPr wrap="square">
            <a:spAutoFit/>
          </a:bodyPr>
          <a:p>
            <a:pPr>
              <a:lnSpc>
                <a:spcPct val="107000"/>
              </a:lnSpc>
              <a:spcAft>
                <a:spcPts val="800"/>
              </a:spcAft>
            </a:pPr>
            <a:r>
              <a:rPr dirty="0" lang="en-IN" u="sng">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dirty="0" sz="1100" lang="en-IN">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dirty="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dirty="0" lang="en-IN"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dirty="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dirty="0" sz="1100" lang="en-IN">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dirty="0" lang="en-IN" u="sng">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dirty="0" sz="1100" lang="en-IN">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dirty="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dirty="0" sz="1100" lang="en-IN">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650" name="Text Placeholder 6"/>
          <p:cNvSpPr>
            <a:spLocks noGrp="1"/>
          </p:cNvSpPr>
          <p:nvPr>
            <p:ph type="body" idx="1"/>
          </p:nvPr>
        </p:nvSpPr>
        <p:spPr/>
        <p:txBody>
          <a:bodyPr/>
          <a:p>
            <a:pPr indent="0" marL="139700">
              <a:lnSpc>
                <a:spcPct val="107000"/>
              </a:lnSpc>
              <a:spcAft>
                <a:spcPts val="800"/>
              </a:spcAft>
              <a:buNone/>
            </a:pPr>
            <a:r>
              <a:rPr b="1" dirty="0" sz="1600" lang="en-IN" u="sng">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b="1" dirty="0" sz="1200" lang="en-IN" u="sng">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indent="0" marL="139700">
              <a:lnSpc>
                <a:spcPct val="107000"/>
              </a:lnSpc>
              <a:spcAft>
                <a:spcPts val="800"/>
              </a:spcAft>
              <a:buNone/>
            </a:pPr>
            <a:r>
              <a:rPr dirty="0" sz="1400" lang="en-IN">
                <a:effectLst/>
                <a:latin typeface="EB Garamond" panose="00000500000000000000" pitchFamily="2" charset="0"/>
                <a:ea typeface="EB Garamond" panose="00000500000000000000" pitchFamily="2" charset="0"/>
                <a:cs typeface="Latha" panose="020B0604020202020204" pitchFamily="34" charset="0"/>
              </a:rPr>
              <a:t>User Interfaces</a:t>
            </a:r>
            <a:endParaRPr dirty="0" sz="1100" lang="en-IN">
              <a:effectLst/>
              <a:latin typeface="EB Garamond" panose="00000500000000000000" pitchFamily="2" charset="0"/>
              <a:ea typeface="EB Garamond" panose="00000500000000000000" pitchFamily="2" charset="0"/>
              <a:cs typeface="Latha" panose="020B0604020202020204" pitchFamily="34" charset="0"/>
            </a:endParaRPr>
          </a:p>
          <a:p>
            <a:pPr indent="0" marL="139700">
              <a:lnSpc>
                <a:spcPct val="107000"/>
              </a:lnSpc>
              <a:spcAft>
                <a:spcPts val="800"/>
              </a:spcAft>
              <a:buNone/>
            </a:pPr>
            <a:r>
              <a:rPr dirty="0" sz="1100" lang="en-IN">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dirty="0" lang="en-IN">
              <a:effectLst/>
              <a:latin typeface="EB Garamond" panose="00000500000000000000" pitchFamily="2" charset="0"/>
              <a:ea typeface="EB Garamond" panose="00000500000000000000" pitchFamily="2" charset="0"/>
              <a:cs typeface="Latha" panose="020B0604020202020204" pitchFamily="34" charset="0"/>
            </a:endParaRPr>
          </a:p>
          <a:p>
            <a:endParaRPr dirty="0"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654" name="Text Placeholder 2"/>
          <p:cNvSpPr>
            <a:spLocks noGrp="1"/>
          </p:cNvSpPr>
          <p:nvPr>
            <p:ph type="body" idx="1"/>
          </p:nvPr>
        </p:nvSpPr>
        <p:spPr/>
        <p:txBody>
          <a:bodyPr/>
          <a:p>
            <a:r>
              <a:rPr dirty="0" lang="en-IN" u="sng">
                <a:effectLst/>
                <a:latin typeface="EB Garamond" panose="00000500000000000000" pitchFamily="2" charset="0"/>
                <a:ea typeface="EB Garamond" panose="00000500000000000000" pitchFamily="2" charset="0"/>
                <a:cs typeface="Latha" panose="020B0604020202020204" pitchFamily="34" charset="0"/>
              </a:rPr>
              <a:t>4.2 Hardware Interfaces</a:t>
            </a:r>
            <a:endParaRPr dirty="0" lang="en-IN">
              <a:effectLst/>
              <a:latin typeface="EB Garamond" panose="00000500000000000000" pitchFamily="2" charset="0"/>
              <a:ea typeface="EB Garamond" panose="00000500000000000000" pitchFamily="2" charset="0"/>
              <a:cs typeface="Latha" panose="020B0604020202020204" pitchFamily="34" charset="0"/>
            </a:endParaRPr>
          </a:p>
          <a:p>
            <a:endParaRPr dirty="0" lang="en-IN"/>
          </a:p>
        </p:txBody>
      </p:sp>
      <p:sp>
        <p:nvSpPr>
          <p:cNvPr id="1048655" name="Text Placeholder 3"/>
          <p:cNvSpPr>
            <a:spLocks noGrp="1"/>
          </p:cNvSpPr>
          <p:nvPr>
            <p:ph type="body" idx="2"/>
          </p:nvPr>
        </p:nvSpPr>
        <p:spPr/>
        <p:txBody>
          <a:bodyPr>
            <a:normAutofit/>
          </a:bodyPr>
          <a:p>
            <a:pPr>
              <a:lnSpc>
                <a:spcPct val="107000"/>
              </a:lnSpc>
              <a:spcAft>
                <a:spcPts val="800"/>
              </a:spcAft>
            </a:pPr>
            <a:r>
              <a:rPr dirty="0" i="0" lang="en-IN">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p>
          <a:p>
            <a:endParaRPr dirty="0"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659" name="Text Placeholder 5"/>
          <p:cNvSpPr>
            <a:spLocks noGrp="1"/>
          </p:cNvSpPr>
          <p:nvPr>
            <p:ph type="body" idx="1"/>
          </p:nvPr>
        </p:nvSpPr>
        <p:spPr/>
        <p:txBody>
          <a:bodyPr/>
          <a:p>
            <a:r>
              <a:rPr dirty="0" sz="1600" lang="en-IN" u="sng">
                <a:effectLst/>
                <a:latin typeface="EB Garamond" panose="00000500000000000000" pitchFamily="2" charset="0"/>
                <a:ea typeface="EB Garamond" panose="00000500000000000000" pitchFamily="2" charset="0"/>
                <a:cs typeface="Latha" panose="020B0604020202020204" pitchFamily="34" charset="0"/>
              </a:rPr>
              <a:t> Software Interfaces</a:t>
            </a:r>
            <a:endParaRPr dirty="0" sz="1200" lang="en-IN">
              <a:effectLst/>
              <a:latin typeface="EB Garamond" panose="00000500000000000000" pitchFamily="2" charset="0"/>
              <a:ea typeface="EB Garamond" panose="00000500000000000000" pitchFamily="2" charset="0"/>
              <a:cs typeface="Latha" panose="020B0604020202020204" pitchFamily="34" charset="0"/>
            </a:endParaRPr>
          </a:p>
          <a:p>
            <a:endParaRPr dirty="0" lang="en-IN"/>
          </a:p>
        </p:txBody>
      </p:sp>
      <p:sp>
        <p:nvSpPr>
          <p:cNvPr id="1048660" name="Text Placeholder 6"/>
          <p:cNvSpPr>
            <a:spLocks noGrp="1"/>
          </p:cNvSpPr>
          <p:nvPr>
            <p:ph type="body" idx="2"/>
          </p:nvPr>
        </p:nvSpPr>
        <p:spPr>
          <a:xfrm>
            <a:off x="0" y="2323627"/>
            <a:ext cx="4410221" cy="1179227"/>
          </a:xfrm>
        </p:spPr>
        <p:txBody>
          <a:bodyPr/>
          <a:p>
            <a:pPr>
              <a:lnSpc>
                <a:spcPct val="107000"/>
              </a:lnSpc>
              <a:spcAft>
                <a:spcPts val="800"/>
              </a:spcAft>
            </a:pPr>
            <a:r>
              <a:rPr dirty="0" sz="1400" lang="en-IN">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dirty="0" sz="1100" lang="en-IN">
              <a:effectLst/>
              <a:latin typeface="EB Garamond" panose="00000500000000000000" pitchFamily="2" charset="0"/>
              <a:ea typeface="EB Garamond" panose="00000500000000000000" pitchFamily="2" charset="0"/>
              <a:cs typeface="Latha" panose="020B0604020202020204" pitchFamily="34" charset="0"/>
            </a:endParaRPr>
          </a:p>
          <a:p>
            <a:endParaRPr dirty="0"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663" name="Text Placeholder 1"/>
          <p:cNvSpPr>
            <a:spLocks noGrp="1"/>
          </p:cNvSpPr>
          <p:nvPr>
            <p:ph type="body" idx="1"/>
          </p:nvPr>
        </p:nvSpPr>
        <p:spPr>
          <a:xfrm>
            <a:off x="3502855" y="1026942"/>
            <a:ext cx="5641145" cy="1814732"/>
          </a:xfrm>
        </p:spPr>
        <p:txBody>
          <a:bodyPr/>
          <a:p>
            <a:pPr>
              <a:lnSpc>
                <a:spcPct val="107000"/>
              </a:lnSpc>
              <a:spcAft>
                <a:spcPts val="800"/>
              </a:spcAft>
            </a:pPr>
            <a:r>
              <a:rPr dirty="0" sz="2000" i="0" lang="en-IN">
                <a:effectLst/>
                <a:latin typeface="EB Garamond" panose="00000500000000000000" pitchFamily="2" charset="0"/>
                <a:ea typeface="EB Garamond" panose="00000500000000000000" pitchFamily="2" charset="0"/>
                <a:cs typeface="Latha" panose="020B0604020202020204" pitchFamily="34" charset="0"/>
              </a:rPr>
              <a:t>Communications Interfaces</a:t>
            </a:r>
            <a:endParaRPr dirty="0" sz="1600" i="0" lang="en-IN">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dirty="0" sz="1100" lang="en-IN">
                <a:effectLst/>
                <a:latin typeface="EB Garamond" panose="00000500000000000000" pitchFamily="2" charset="0"/>
                <a:ea typeface="EB Garamond" panose="00000500000000000000" pitchFamily="2" charset="0"/>
                <a:cs typeface="Latha" panose="020B0604020202020204" pitchFamily="34" charset="0"/>
              </a:rPr>
              <a:t>      </a:t>
            </a:r>
            <a:r>
              <a:rPr dirty="0" sz="1200" lang="en-IN">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p>
          <a:p>
            <a:endParaRPr dirty="0"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668" name="Title 5"/>
          <p:cNvSpPr>
            <a:spLocks noGrp="1"/>
          </p:cNvSpPr>
          <p:nvPr>
            <p:ph type="title"/>
          </p:nvPr>
        </p:nvSpPr>
        <p:spPr/>
        <p:txBody>
          <a:bodyPr>
            <a:normAutofit fontScale="90000"/>
          </a:bodyPr>
          <a:p>
            <a:r>
              <a:rPr dirty="0" lang="en-IN">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br>
              <a:rPr dirty="0" sz="1800" lang="en-IN">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dirty="0" lang="en-IN">
              <a:solidFill>
                <a:schemeClr val="bg1"/>
              </a:solidFill>
              <a:latin typeface="EB Garamond" panose="00000500000000000000" pitchFamily="2" charset="0"/>
              <a:ea typeface="EB Garamond" panose="00000500000000000000" pitchFamily="2" charset="0"/>
            </a:endParaRPr>
          </a:p>
        </p:txBody>
      </p:sp>
      <p:sp>
        <p:nvSpPr>
          <p:cNvPr id="1048669" name="Text Placeholder 6"/>
          <p:cNvSpPr>
            <a:spLocks noGrp="1"/>
          </p:cNvSpPr>
          <p:nvPr>
            <p:ph type="body" idx="1"/>
          </p:nvPr>
        </p:nvSpPr>
        <p:spPr/>
        <p:txBody>
          <a:bodyPr/>
          <a:p>
            <a:pPr indent="0" marL="139700">
              <a:lnSpc>
                <a:spcPct val="107000"/>
              </a:lnSpc>
              <a:spcAft>
                <a:spcPts val="800"/>
              </a:spcAft>
              <a:buNone/>
            </a:pPr>
            <a:r>
              <a:rPr b="1" dirty="0" sz="1000" lang="en-IN">
                <a:effectLst/>
                <a:latin typeface="EB Garamond" panose="00000500000000000000" pitchFamily="2" charset="0"/>
                <a:ea typeface="EB Garamond" panose="00000500000000000000" pitchFamily="2" charset="0"/>
                <a:cs typeface="Latha" panose="020B0604020202020204" pitchFamily="34" charset="0"/>
              </a:rPr>
              <a:t> </a:t>
            </a:r>
            <a:r>
              <a:rPr b="1" dirty="0" lang="en-IN">
                <a:effectLst/>
                <a:latin typeface="EB Garamond" panose="00000500000000000000" pitchFamily="2" charset="0"/>
                <a:ea typeface="EB Garamond" panose="00000500000000000000" pitchFamily="2" charset="0"/>
                <a:cs typeface="Latha" panose="020B0604020202020204" pitchFamily="34" charset="0"/>
              </a:rPr>
              <a:t>Performance Requirements</a:t>
            </a:r>
            <a:endParaRPr b="1" dirty="0" sz="1100" lang="en-IN">
              <a:effectLst/>
              <a:latin typeface="EB Garamond" panose="00000500000000000000" pitchFamily="2" charset="0"/>
              <a:ea typeface="EB Garamond" panose="00000500000000000000" pitchFamily="2" charset="0"/>
              <a:cs typeface="Latha" panose="020B0604020202020204" pitchFamily="34" charset="0"/>
            </a:endParaRPr>
          </a:p>
          <a:p>
            <a:pPr indent="0" marL="139700">
              <a:lnSpc>
                <a:spcPct val="107000"/>
              </a:lnSpc>
              <a:spcAft>
                <a:spcPts val="800"/>
              </a:spcAft>
              <a:buNone/>
            </a:pPr>
            <a:r>
              <a:rPr dirty="0" sz="1200" lang="en-IN">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dirty="0" sz="1200" lang="en-IN" err="1">
                <a:effectLst/>
                <a:latin typeface="EB Garamond" panose="00000500000000000000" pitchFamily="2" charset="0"/>
                <a:ea typeface="EB Garamond" panose="00000500000000000000" pitchFamily="2" charset="0"/>
                <a:cs typeface="Latha" panose="020B0604020202020204" pitchFamily="34" charset="0"/>
              </a:rPr>
              <a:t>tabletsand</a:t>
            </a:r>
            <a:r>
              <a:rPr dirty="0" sz="1200" lang="en-IN">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dirty="0" sz="1200" lang="en-IN" err="1">
                <a:effectLst/>
                <a:latin typeface="EB Garamond" panose="00000500000000000000" pitchFamily="2" charset="0"/>
                <a:ea typeface="EB Garamond" panose="00000500000000000000" pitchFamily="2" charset="0"/>
                <a:cs typeface="Latha" panose="020B0604020202020204" pitchFamily="34" charset="0"/>
              </a:rPr>
              <a:t>system.The</a:t>
            </a:r>
            <a:r>
              <a:rPr dirty="0" sz="1200" lang="en-IN">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dirty="0" lang="en-IN">
                <a:effectLst/>
                <a:latin typeface="EB Garamond" panose="00000500000000000000" pitchFamily="2" charset="0"/>
                <a:ea typeface="EB Garamond" panose="00000500000000000000" pitchFamily="2" charset="0"/>
                <a:cs typeface="Latha" panose="020B0604020202020204" pitchFamily="34" charset="0"/>
              </a:rPr>
              <a:t>customer payments, that </a:t>
            </a:r>
            <a:r>
              <a:rPr dirty="0" lang="en-IN" err="1">
                <a:effectLst/>
                <a:latin typeface="EB Garamond" panose="00000500000000000000" pitchFamily="2" charset="0"/>
                <a:ea typeface="EB Garamond" panose="00000500000000000000" pitchFamily="2" charset="0"/>
                <a:cs typeface="Latha" panose="020B0604020202020204" pitchFamily="34" charset="0"/>
              </a:rPr>
              <a:t>is,no</a:t>
            </a:r>
            <a:r>
              <a:rPr dirty="0" lang="en-IN">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dirty="0" sz="3200" lang="en-IN">
              <a:effectLst/>
              <a:latin typeface="EB Garamond" panose="00000500000000000000" pitchFamily="2" charset="0"/>
              <a:ea typeface="EB Garamond" panose="00000500000000000000" pitchFamily="2" charset="0"/>
              <a:cs typeface="Latha" panose="020B0604020202020204" pitchFamily="34" charset="0"/>
            </a:endParaRPr>
          </a:p>
          <a:p>
            <a:pPr indent="0" marL="139700">
              <a:buNone/>
            </a:pPr>
            <a:endParaRPr dirty="0"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8674" name="Title 5"/>
          <p:cNvSpPr>
            <a:spLocks noGrp="1"/>
          </p:cNvSpPr>
          <p:nvPr>
            <p:ph type="title"/>
          </p:nvPr>
        </p:nvSpPr>
        <p:spPr/>
        <p:txBody>
          <a:bodyPr>
            <a:normAutofit fontScale="90000"/>
          </a:bodyPr>
          <a:p>
            <a:r>
              <a:rPr dirty="0" sz="1800" lang="en-IN">
                <a:effectLst/>
                <a:latin typeface="EB Garamond" panose="00000500000000000000" pitchFamily="2" charset="0"/>
                <a:ea typeface="EB Garamond" panose="00000500000000000000" pitchFamily="2" charset="0"/>
                <a:cs typeface="Latha" panose="020B0604020202020204" pitchFamily="34" charset="0"/>
              </a:rPr>
              <a:t>Security Requirements</a:t>
            </a:r>
            <a:br>
              <a:rPr dirty="0" sz="1400" lang="en-IN">
                <a:effectLst/>
                <a:latin typeface="EB Garamond" panose="00000500000000000000" pitchFamily="2" charset="0"/>
                <a:ea typeface="EB Garamond" panose="00000500000000000000" pitchFamily="2" charset="0"/>
                <a:cs typeface="Latha" panose="020B0604020202020204" pitchFamily="34" charset="0"/>
              </a:rPr>
            </a:br>
            <a:endParaRPr dirty="0" lang="en-IN"/>
          </a:p>
        </p:txBody>
      </p:sp>
      <p:sp>
        <p:nvSpPr>
          <p:cNvPr id="1048675" name="Text Placeholder 6"/>
          <p:cNvSpPr>
            <a:spLocks noGrp="1"/>
          </p:cNvSpPr>
          <p:nvPr>
            <p:ph type="body" idx="1"/>
          </p:nvPr>
        </p:nvSpPr>
        <p:spPr/>
        <p:txBody>
          <a:bodyPr/>
          <a:p>
            <a:pPr indent="0" marL="139700">
              <a:lnSpc>
                <a:spcPct val="107000"/>
              </a:lnSpc>
              <a:spcAft>
                <a:spcPts val="800"/>
              </a:spcAft>
              <a:buNone/>
            </a:pPr>
            <a:r>
              <a:rPr dirty="0" sz="1400" lang="en-IN">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dirty="0" sz="1100" lang="en-IN">
              <a:effectLst/>
              <a:latin typeface="EB Garamond" panose="00000500000000000000" pitchFamily="2" charset="0"/>
              <a:ea typeface="EB Garamond" panose="00000500000000000000" pitchFamily="2" charset="0"/>
              <a:cs typeface="Latha" panose="020B0604020202020204" pitchFamily="34" charset="0"/>
            </a:endParaRPr>
          </a:p>
          <a:p>
            <a:endParaRPr dirty="0"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682" name="Title 7"/>
          <p:cNvSpPr>
            <a:spLocks noGrp="1"/>
          </p:cNvSpPr>
          <p:nvPr>
            <p:ph type="title"/>
          </p:nvPr>
        </p:nvSpPr>
        <p:spPr/>
        <p:txBody>
          <a:bodyPr>
            <a:normAutofit fontScale="90000"/>
          </a:bodyPr>
          <a:p>
            <a:r>
              <a:rPr dirty="0" sz="1800" lang="en-IN">
                <a:effectLst/>
                <a:latin typeface="EB Garamond" panose="00000500000000000000" pitchFamily="2" charset="0"/>
                <a:ea typeface="EB Garamond" panose="00000500000000000000" pitchFamily="2" charset="0"/>
                <a:cs typeface="Latha" panose="020B0604020202020204" pitchFamily="34" charset="0"/>
              </a:rPr>
              <a:t>Safety Requirements</a:t>
            </a:r>
            <a:br>
              <a:rPr dirty="0" sz="1800" lang="en-IN">
                <a:effectLst/>
                <a:latin typeface="EB Garamond" panose="00000500000000000000" pitchFamily="2" charset="0"/>
                <a:ea typeface="EB Garamond" panose="00000500000000000000" pitchFamily="2" charset="0"/>
                <a:cs typeface="Latha" panose="020B0604020202020204" pitchFamily="34" charset="0"/>
              </a:rPr>
            </a:br>
            <a:endParaRPr dirty="0" lang="en-IN"/>
          </a:p>
        </p:txBody>
      </p:sp>
      <p:sp>
        <p:nvSpPr>
          <p:cNvPr id="1048683" name="Text Placeholder 2"/>
          <p:cNvSpPr>
            <a:spLocks noGrp="1"/>
          </p:cNvSpPr>
          <p:nvPr>
            <p:ph type="body" idx="1"/>
          </p:nvPr>
        </p:nvSpPr>
        <p:spPr>
          <a:prstGeom prst="rect"/>
        </p:spPr>
        <p:txBody>
          <a:bodyPr>
            <a:normAutofit/>
          </a:bodyPr>
          <a:p>
            <a:pPr algn="just" indent="0" marL="139700">
              <a:buNone/>
            </a:pPr>
            <a:r>
              <a:rPr dirty="0" sz="1100" lang="en-IN">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dirty="0" sz="500" lang="en-IN"/>
          </a:p>
        </p:txBody>
      </p:sp>
      <p:sp>
        <p:nvSpPr>
          <p:cNvPr id="1048684" name="Picture Placeholder 13"/>
          <p:cNvSpPr>
            <a:spLocks noGrp="1"/>
          </p:cNvSpPr>
          <p:nvPr>
            <p:ph type="pic" idx="2"/>
          </p:nvPr>
        </p:nvSpPr>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84" name="Shape 1884"/>
        <p:cNvGrpSpPr/>
        <p:nvPr/>
      </p:nvGrpSpPr>
      <p:grpSpPr>
        <a:xfrm>
          <a:off x="0" y="0"/>
          <a:ext cx="0" cy="0"/>
          <a:chOff x="0" y="0"/>
          <a:chExt cx="0" cy="0"/>
        </a:xfrm>
      </p:grpSpPr>
      <p:pic>
        <p:nvPicPr>
          <p:cNvPr id="2097184" name="Google Shape;1885;p213"/>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8" name="Shape 1878"/>
        <p:cNvGrpSpPr/>
        <p:nvPr/>
      </p:nvGrpSpPr>
      <p:grpSpPr>
        <a:xfrm>
          <a:off x="0" y="0"/>
          <a:ext cx="0" cy="0"/>
          <a:chOff x="0" y="0"/>
          <a:chExt cx="0" cy="0"/>
        </a:xfrm>
      </p:grpSpPr>
      <p:sp>
        <p:nvSpPr>
          <p:cNvPr id="1048691" name="Google Shape;1879;p212"/>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Submission Github</a:t>
            </a:r>
          </a:p>
        </p:txBody>
      </p:sp>
      <p:sp>
        <p:nvSpPr>
          <p:cNvPr id="1048692" name="Google Shape;1880;p212"/>
          <p:cNvSpPr txBox="1">
            <a:spLocks noGrp="1"/>
          </p:cNvSpPr>
          <p:nvPr>
            <p:ph type="body" idx="2"/>
          </p:nvPr>
        </p:nvSpPr>
        <p:spPr>
          <a:xfrm>
            <a:off x="4089330" y="2023509"/>
            <a:ext cx="2722200" cy="701000"/>
          </a:xfrm>
          <a:prstGeom prst="rect"/>
          <a:noFill/>
          <a:ln>
            <a:noFill/>
          </a:ln>
        </p:spPr>
        <p:txBody>
          <a:bodyPr anchor="ctr" anchorCtr="0" bIns="45700" lIns="91425" rIns="91425" spcFirstLastPara="1" tIns="45700" wrap="square">
            <a:spAutoFit/>
          </a:bodyPr>
          <a:p>
            <a:pPr algn="ctr" indent="0" lvl="0" marL="0" rtl="0">
              <a:lnSpc>
                <a:spcPct val="100000"/>
              </a:lnSpc>
              <a:spcBef>
                <a:spcPts val="0"/>
              </a:spcBef>
              <a:spcAft>
                <a:spcPts val="0"/>
              </a:spcAft>
              <a:buClr>
                <a:srgbClr val="BD8738"/>
              </a:buClr>
              <a:buSzPts val="2000"/>
              <a:buNone/>
            </a:pPr>
            <a:r>
              <a:rPr b="0" dirty="0" i="0" lang="en-US">
                <a:solidFill>
                  <a:srgbClr val="BD8738"/>
                </a:solidFill>
                <a:latin typeface="EB Garamond SemiBold"/>
                <a:ea typeface="EB Garamond SemiBold"/>
                <a:cs typeface="EB Garamond SemiBold"/>
                <a:sym typeface="EB Garamond SemiBold"/>
              </a:rPr>
              <a:t>https://github.com/sundark14/srs-food-delivery-website.git</a:t>
            </a:r>
            <a:endParaRPr b="0" dirty="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3" name="Shape 1838"/>
        <p:cNvGrpSpPr/>
        <p:nvPr/>
      </p:nvGrpSpPr>
      <p:grpSpPr>
        <a:xfrm>
          <a:off x="0" y="0"/>
          <a:ext cx="0" cy="0"/>
          <a:chOff x="0" y="0"/>
          <a:chExt cx="0" cy="0"/>
        </a:xfrm>
      </p:grpSpPr>
      <p:sp>
        <p:nvSpPr>
          <p:cNvPr id="1048585"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r>
              <a:rPr dirty="0" sz="1600" lang="en-US"/>
              <a:t>FOOD DELIVERY WEBSITE</a:t>
            </a:r>
            <a:br>
              <a:rPr dirty="0" sz="1600" lang="en-US"/>
            </a:br>
            <a:endParaRPr dirty="0" sz="1200">
              <a:solidFill>
                <a:schemeClr val="lt2"/>
              </a:solidFill>
              <a:latin typeface="EB Garamond"/>
              <a:ea typeface="EB Garamond"/>
              <a:cs typeface="EB Garamond"/>
              <a:sym typeface="EB Garamond"/>
            </a:endParaRPr>
          </a:p>
        </p:txBody>
      </p:sp>
      <p:sp>
        <p:nvSpPr>
          <p:cNvPr id="1048586" name="Google Shape;1840;p210"/>
          <p:cNvSpPr txBox="1">
            <a:spLocks noGrp="1"/>
          </p:cNvSpPr>
          <p:nvPr>
            <p:ph type="body" idx="1"/>
          </p:nvPr>
        </p:nvSpPr>
        <p:spPr>
          <a:xfrm>
            <a:off x="23413" y="1636038"/>
            <a:ext cx="4548587" cy="3036421"/>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2097155" name="Google Shape;1841;p210"/>
          <p:cNvPicPr preferRelativeResize="0">
            <a:picLocks/>
          </p:cNvPicPr>
          <p:nvPr/>
        </p:nvPicPr>
        <p:blipFill rotWithShape="1">
          <a:blip xmlns:r="http://schemas.openxmlformats.org/officeDocument/2006/relationships" r:embed="rId1">
            <a:alphaModFix/>
          </a:blip>
          <a:srcRect/>
          <a:stretch>
            <a:fillRect/>
          </a:stretch>
        </p:blipFill>
        <p:spPr>
          <a:xfrm>
            <a:off x="4267275" y="242113"/>
            <a:ext cx="9144000" cy="5143500"/>
          </a:xfrm>
          <a:prstGeom prst="rect"/>
          <a:noFill/>
          <a:ln>
            <a:noFill/>
          </a:ln>
        </p:spPr>
      </p:pic>
      <p:graphicFrame>
        <p:nvGraphicFramePr>
          <p:cNvPr id="4194304" name="Google Shape;1842;p210"/>
          <p:cNvGraphicFramePr>
            <a:graphicFrameLocks/>
          </p:cNvGraphicFramePr>
          <p:nvPr/>
        </p:nvGraphicFramePr>
        <p:xfrm>
          <a:off x="144700" y="2131211"/>
          <a:ext cx="4279525" cy="2194410"/>
        </p:xfrm>
        <a:graphic>
          <a:graphicData uri="http://schemas.openxmlformats.org/drawingml/2006/table">
            <a:tbl>
              <a:tblPr>
                <a:noFill/>
                <a:tableStyleId>{11988E83-D4C4-4DDE-B1E8-2A12097C507F}</a:tableStyleId>
              </a:tblPr>
              <a:tblGrid>
                <a:gridCol w="1739400"/>
                <a:gridCol w="1725800"/>
                <a:gridCol w="814325"/>
              </a:tblGrid>
              <a:tr h="384758">
                <a:tc>
                  <a:txBody>
                    <a:bodyPr/>
                    <a:p>
                      <a:pPr algn="ctr" indent="0" lvl="0" marL="0" rtl="0">
                        <a:spcBef>
                          <a:spcPts val="0"/>
                        </a:spcBef>
                        <a:spcAft>
                          <a:spcPts val="0"/>
                        </a:spcAft>
                        <a:buNone/>
                      </a:pPr>
                      <a:r>
                        <a:rPr b="1" lang="en-US">
                          <a:solidFill>
                            <a:schemeClr val="lt2"/>
                          </a:solidFill>
                        </a:rPr>
                        <a:t>LMS Username</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384758">
                <a:tc>
                  <a:txBody>
                    <a:bodyPr/>
                    <a:p>
                      <a:pPr algn="l" indent="0" lvl="0" marL="0" rtl="0">
                        <a:spcBef>
                          <a:spcPts val="0"/>
                        </a:spcBef>
                        <a:spcAft>
                          <a:spcPts val="0"/>
                        </a:spcAft>
                        <a:buNone/>
                      </a:pPr>
                      <a:r>
                        <a:rPr dirty="0" lang="en-IN"/>
                        <a:t>2115a822</a:t>
                      </a:r>
                      <a:endParaRPr dirty="0"/>
                    </a:p>
                  </a:txBody>
                  <a:tcPr marL="91425" marR="91425" marT="91425" marB="91425"/>
                </a:tc>
                <a:tc>
                  <a:txBody>
                    <a:bodyPr/>
                    <a:p>
                      <a:pPr algn="l" indent="0" lvl="0" marL="0" rtl="0">
                        <a:spcBef>
                          <a:spcPts val="0"/>
                        </a:spcBef>
                        <a:spcAft>
                          <a:spcPts val="0"/>
                        </a:spcAft>
                        <a:buNone/>
                      </a:pPr>
                      <a:r>
                        <a:rPr dirty="0" lang="en-IN"/>
                        <a:t>MOHAMMED JAMALUDDIN S</a:t>
                      </a:r>
                      <a:endParaRPr dirty="0"/>
                    </a:p>
                  </a:txBody>
                  <a:tcPr marL="91425" marR="91425" marT="91425" marB="91425"/>
                </a:tc>
                <a:tc>
                  <a:txBody>
                    <a:bodyPr/>
                    <a:p>
                      <a:pPr algn="l" indent="0" lvl="0" marL="0" rtl="0">
                        <a:spcBef>
                          <a:spcPts val="0"/>
                        </a:spcBef>
                        <a:spcAft>
                          <a:spcPts val="0"/>
                        </a:spcAft>
                        <a:buNone/>
                      </a:pPr>
                      <a:r>
                        <a:rPr dirty="0" lang="en-IN"/>
                        <a:t>A8</a:t>
                      </a:r>
                      <a:endParaRPr dirty="0"/>
                    </a:p>
                  </a:txBody>
                  <a:tcPr marL="91425" marR="91425" marT="91425" marB="91425"/>
                </a:tc>
              </a:tr>
              <a:tr h="384758">
                <a:tc>
                  <a:txBody>
                    <a:bodyPr/>
                    <a:p>
                      <a:pPr algn="l" indent="0" lvl="0" marL="0" rtl="0">
                        <a:spcBef>
                          <a:spcPts val="0"/>
                        </a:spcBef>
                        <a:spcAft>
                          <a:spcPts val="0"/>
                        </a:spcAft>
                        <a:buNone/>
                      </a:pPr>
                      <a:r>
                        <a:rPr dirty="0" lang="en-IN"/>
                        <a:t>2115a827</a:t>
                      </a:r>
                      <a:endParaRPr dirty="0"/>
                    </a:p>
                  </a:txBody>
                  <a:tcPr marL="91425" marR="91425" marT="91425" marB="91425"/>
                </a:tc>
                <a:tc>
                  <a:txBody>
                    <a:bodyPr/>
                    <a:p>
                      <a:pPr algn="l" indent="0" lvl="0" marL="0" rtl="0">
                        <a:spcBef>
                          <a:spcPts val="0"/>
                        </a:spcBef>
                        <a:spcAft>
                          <a:spcPts val="0"/>
                        </a:spcAft>
                        <a:buNone/>
                      </a:pPr>
                      <a:r>
                        <a:rPr dirty="0" lang="en-IN"/>
                        <a:t>RANJITH V</a:t>
                      </a:r>
                      <a:endParaRPr dirty="0"/>
                    </a:p>
                  </a:txBody>
                  <a:tcPr marL="91425" marR="91425" marT="91425" marB="91425"/>
                </a:tc>
                <a:tc>
                  <a:txBody>
                    <a:bodyPr/>
                    <a:p>
                      <a:pPr algn="l" indent="0" lvl="0" marL="0" rtl="0">
                        <a:spcBef>
                          <a:spcPts val="0"/>
                        </a:spcBef>
                        <a:spcAft>
                          <a:spcPts val="0"/>
                        </a:spcAft>
                        <a:buNone/>
                      </a:pPr>
                      <a:r>
                        <a:rPr dirty="0" lang="en-IN"/>
                        <a:t>A8</a:t>
                      </a:r>
                      <a:endParaRPr dirty="0"/>
                    </a:p>
                  </a:txBody>
                  <a:tcPr marL="91425" marR="91425" marT="91425" marB="91425"/>
                </a:tc>
              </a:tr>
              <a:tr h="384758">
                <a:tc>
                  <a:txBody>
                    <a:bodyPr/>
                    <a:p>
                      <a:pPr algn="l" indent="0" lvl="0" marL="0" rtl="0">
                        <a:spcBef>
                          <a:spcPts val="0"/>
                        </a:spcBef>
                        <a:spcAft>
                          <a:spcPts val="0"/>
                        </a:spcAft>
                        <a:buNone/>
                      </a:pPr>
                      <a:r>
                        <a:rPr dirty="0" lang="en-IN"/>
                        <a:t>2115a</a:t>
                      </a:r>
                      <a:r>
                        <a:rPr dirty="0" lang="en-US"/>
                        <a:t>8</a:t>
                      </a:r>
                      <a:r>
                        <a:rPr dirty="0" lang="en-US"/>
                        <a:t>4</a:t>
                      </a:r>
                      <a:endParaRPr dirty="0"/>
                    </a:p>
                  </a:txBody>
                  <a:tcPr marL="91425" marR="91425" marT="91425" marB="91425"/>
                </a:tc>
                <a:tc>
                  <a:txBody>
                    <a:bodyPr/>
                    <a:p>
                      <a:pPr algn="l" indent="0" lvl="0" marL="0" rtl="0">
                        <a:spcBef>
                          <a:spcPts val="0"/>
                        </a:spcBef>
                        <a:spcAft>
                          <a:spcPts val="0"/>
                        </a:spcAft>
                        <a:buNone/>
                      </a:pPr>
                      <a:r>
                        <a:rPr dirty="0" lang="en-IN"/>
                        <a:t>DEEPAKRAJAN R</a:t>
                      </a:r>
                      <a:endParaRPr dirty="0"/>
                    </a:p>
                  </a:txBody>
                  <a:tcPr marL="91425" marR="91425" marT="91425" marB="91425"/>
                </a:tc>
                <a:tc>
                  <a:txBody>
                    <a:bodyPr/>
                    <a:p>
                      <a:pPr algn="l" indent="0" lvl="0" marL="0" rtl="0">
                        <a:spcBef>
                          <a:spcPts val="0"/>
                        </a:spcBef>
                        <a:spcAft>
                          <a:spcPts val="0"/>
                        </a:spcAft>
                        <a:buNone/>
                      </a:pPr>
                      <a:r>
                        <a:rPr dirty="0" lang="en-IN"/>
                        <a:t>A8</a:t>
                      </a:r>
                      <a:endParaRPr dirty="0"/>
                    </a:p>
                  </a:txBody>
                  <a:tcPr marL="91425" marR="91425" marT="91425" marB="91425"/>
                </a:tc>
              </a:tr>
              <a:tr h="384758">
                <a:tc>
                  <a:txBody>
                    <a:bodyPr/>
                    <a:p>
                      <a:pPr algn="l" indent="0" lvl="0" marL="0" rtl="0">
                        <a:spcBef>
                          <a:spcPts val="0"/>
                        </a:spcBef>
                        <a:spcAft>
                          <a:spcPts val="0"/>
                        </a:spcAft>
                        <a:buNone/>
                      </a:pPr>
                      <a:r>
                        <a:rPr dirty="0" lang="en-IN"/>
                        <a:t>2115a</a:t>
                      </a:r>
                      <a:r>
                        <a:rPr dirty="0" lang="en-US"/>
                        <a:t>8</a:t>
                      </a:r>
                      <a:r>
                        <a:rPr dirty="0" lang="en-IN"/>
                        <a:t>44</a:t>
                      </a:r>
                      <a:endParaRPr dirty="0"/>
                    </a:p>
                  </a:txBody>
                  <a:tcPr marL="91425" marR="91425" marT="91425" marB="91425"/>
                </a:tc>
                <a:tc>
                  <a:txBody>
                    <a:bodyPr/>
                    <a:p>
                      <a:pPr algn="l" indent="0" lvl="0" marL="0" rtl="0">
                        <a:spcBef>
                          <a:spcPts val="0"/>
                        </a:spcBef>
                        <a:spcAft>
                          <a:spcPts val="0"/>
                        </a:spcAft>
                        <a:buNone/>
                      </a:pPr>
                      <a:r>
                        <a:rPr lang="en-IN"/>
                        <a:t>SUNDHAR</a:t>
                      </a:r>
                      <a:r>
                        <a:rPr lang="en-US"/>
                        <a:t> </a:t>
                      </a:r>
                      <a:r>
                        <a:rPr lang="en-US"/>
                        <a:t> </a:t>
                      </a:r>
                      <a:r>
                        <a:rPr lang="en-US"/>
                        <a:t>K</a:t>
                      </a:r>
                      <a:endParaRPr altLang="en-US" lang="zh-CN"/>
                    </a:p>
                  </a:txBody>
                  <a:tcPr marL="91425" marR="91425" marT="91425" marB="91425"/>
                </a:tc>
                <a:tc>
                  <a:txBody>
                    <a:bodyPr/>
                    <a:p>
                      <a:pPr algn="l" indent="0" lvl="0" marL="0" rtl="0">
                        <a:spcBef>
                          <a:spcPts val="0"/>
                        </a:spcBef>
                        <a:spcAft>
                          <a:spcPts val="0"/>
                        </a:spcAft>
                        <a:buNone/>
                      </a:pPr>
                      <a:r>
                        <a:rPr dirty="0" lang="en-IN"/>
                        <a:t>A8</a:t>
                      </a: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0" name="Shape 1857"/>
        <p:cNvGrpSpPr/>
        <p:nvPr/>
      </p:nvGrpSpPr>
      <p:grpSpPr>
        <a:xfrm>
          <a:off x="0" y="0"/>
          <a:ext cx="0" cy="0"/>
          <a:chOff x="0" y="0"/>
          <a:chExt cx="0" cy="0"/>
        </a:xfrm>
      </p:grpSpPr>
      <p:sp>
        <p:nvSpPr>
          <p:cNvPr id="1048591" name="Google Shape;1860;g2139e008f02_0_0"/>
          <p:cNvSpPr txBox="1"/>
          <p:nvPr/>
        </p:nvSpPr>
        <p:spPr>
          <a:xfrm>
            <a:off x="546804" y="292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endParaRPr b="1" dirty="0" sz="1800">
              <a:solidFill>
                <a:schemeClr val="lt2"/>
              </a:solidFill>
              <a:latin typeface="EB Garamond"/>
              <a:ea typeface="EB Garamond"/>
              <a:cs typeface="EB Garamond"/>
              <a:sym typeface="EB Garamond"/>
            </a:endParaRPr>
          </a:p>
        </p:txBody>
      </p:sp>
      <p:sp>
        <p:nvSpPr>
          <p:cNvPr id="1048592" name="Google Shape;1858;g2139e008f02_0_0"/>
          <p:cNvSpPr txBox="1"/>
          <p:nvPr/>
        </p:nvSpPr>
        <p:spPr>
          <a:xfrm>
            <a:off x="546804" y="126960"/>
            <a:ext cx="4696248"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dirty="0" sz="1800" lang="en-IN">
                <a:latin typeface="EB Garamond"/>
                <a:ea typeface="EB Garamond"/>
                <a:cs typeface="EB Garamond"/>
                <a:sym typeface="EB Garamond"/>
              </a:rPr>
              <a:t>1.Introduction</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1.1 Purpose</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1.2 Scope</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1.3 Overview</a:t>
            </a:r>
          </a:p>
          <a:p>
            <a:pPr algn="l" indent="0" lvl="0" marL="0" marR="0" rtl="0">
              <a:lnSpc>
                <a:spcPct val="100000"/>
              </a:lnSpc>
              <a:spcBef>
                <a:spcPts val="0"/>
              </a:spcBef>
              <a:spcAft>
                <a:spcPts val="0"/>
              </a:spcAft>
              <a:buNone/>
            </a:pPr>
            <a:r>
              <a:rPr b="1" dirty="0" sz="1800" lang="en-IN">
                <a:latin typeface="EB Garamond"/>
                <a:ea typeface="EB Garamond"/>
                <a:cs typeface="EB Garamond"/>
                <a:sym typeface="EB Garamond"/>
              </a:rPr>
              <a:t>2.Overall Description</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2.1 Product </a:t>
            </a:r>
            <a:r>
              <a:rPr dirty="0" sz="1800" lang="en-IN" err="1">
                <a:latin typeface="EB Garamond"/>
                <a:ea typeface="EB Garamond"/>
                <a:cs typeface="EB Garamond"/>
                <a:sym typeface="EB Garamond"/>
              </a:rPr>
              <a:t>prespective</a:t>
            </a:r>
            <a:endParaRPr dirty="0" sz="1800" lang="en-IN">
              <a:latin typeface="EB Garamond"/>
              <a:ea typeface="EB Garamond"/>
              <a:cs typeface="EB Garamond"/>
              <a:sym typeface="EB Garamond"/>
            </a:endParaRP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2.2 Product Features</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2.3 Product Function</a:t>
            </a:r>
          </a:p>
          <a:p>
            <a:pPr algn="l" indent="0" lvl="0" marL="0" marR="0" rtl="0">
              <a:lnSpc>
                <a:spcPct val="100000"/>
              </a:lnSpc>
              <a:spcBef>
                <a:spcPts val="0"/>
              </a:spcBef>
              <a:spcAft>
                <a:spcPts val="0"/>
              </a:spcAft>
              <a:buNone/>
            </a:pPr>
            <a:r>
              <a:rPr b="1" dirty="0" sz="1800" lang="en-IN">
                <a:latin typeface="EB Garamond"/>
                <a:ea typeface="EB Garamond"/>
                <a:cs typeface="EB Garamond"/>
                <a:sym typeface="EB Garamond"/>
              </a:rPr>
              <a:t>3.Functional Requirements</a:t>
            </a:r>
          </a:p>
          <a:p>
            <a:pPr algn="l" indent="0" lvl="0" marL="0" marR="0" rtl="0">
              <a:lnSpc>
                <a:spcPct val="100000"/>
              </a:lnSpc>
              <a:spcBef>
                <a:spcPts val="0"/>
              </a:spcBef>
              <a:spcAft>
                <a:spcPts val="0"/>
              </a:spcAft>
              <a:buNone/>
            </a:pPr>
            <a:r>
              <a:rPr b="1" dirty="0" sz="1800" lang="en-IN">
                <a:latin typeface="EB Garamond"/>
                <a:ea typeface="EB Garamond"/>
                <a:cs typeface="EB Garamond"/>
                <a:sym typeface="EB Garamond"/>
              </a:rPr>
              <a:t>4.Interface Requirements</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4.1 User Interface</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4.2 Hardware Interface</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4.3 Software Interface</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4.4 Communication Interface</a:t>
            </a:r>
          </a:p>
          <a:p>
            <a:pPr algn="l" indent="0" lvl="0" marL="0" marR="0" rtl="0">
              <a:lnSpc>
                <a:spcPct val="100000"/>
              </a:lnSpc>
              <a:spcBef>
                <a:spcPts val="0"/>
              </a:spcBef>
              <a:spcAft>
                <a:spcPts val="0"/>
              </a:spcAft>
              <a:buNone/>
            </a:pPr>
            <a:r>
              <a:rPr b="1" dirty="0" sz="1800" lang="en-IN">
                <a:latin typeface="EB Garamond"/>
                <a:ea typeface="EB Garamond"/>
                <a:cs typeface="EB Garamond"/>
                <a:sym typeface="EB Garamond"/>
              </a:rPr>
              <a:t>5.Other non-functional Requirements</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5.1 Performance Requirements</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5.2 Safety Requirements</a:t>
            </a:r>
          </a:p>
          <a:p>
            <a:pPr algn="l" indent="0" lvl="0" marL="0" marR="0" rtl="0">
              <a:lnSpc>
                <a:spcPct val="100000"/>
              </a:lnSpc>
              <a:spcBef>
                <a:spcPts val="0"/>
              </a:spcBef>
              <a:spcAft>
                <a:spcPts val="0"/>
              </a:spcAft>
              <a:buNone/>
            </a:pPr>
            <a:r>
              <a:rPr dirty="0" sz="1800" lang="en-IN">
                <a:latin typeface="EB Garamond"/>
                <a:ea typeface="EB Garamond"/>
                <a:cs typeface="EB Garamond"/>
                <a:sym typeface="EB Garamond"/>
              </a:rPr>
              <a:t>5.3 Security Requirements</a:t>
            </a:r>
          </a:p>
          <a:p>
            <a:pPr algn="l" indent="0" lvl="0" marL="0" marR="0" rtl="0">
              <a:lnSpc>
                <a:spcPct val="100000"/>
              </a:lnSpc>
              <a:spcBef>
                <a:spcPts val="0"/>
              </a:spcBef>
              <a:spcAft>
                <a:spcPts val="0"/>
              </a:spcAft>
              <a:buNone/>
            </a:pPr>
            <a:endParaRPr b="1" dirty="0" sz="180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600" name="Title 8"/>
          <p:cNvSpPr>
            <a:spLocks noGrp="1"/>
          </p:cNvSpPr>
          <p:nvPr>
            <p:ph type="title"/>
          </p:nvPr>
        </p:nvSpPr>
        <p:spPr/>
        <p:txBody>
          <a:bodyPr>
            <a:normAutofit fontScale="90000"/>
          </a:bodyPr>
          <a:p>
            <a:r>
              <a:rPr b="1" dirty="0" sz="2200" lang="en-IN" u="sng">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br>
              <a:rPr b="1" dirty="0" sz="1800" lang="en-IN">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dirty="0" lang="en-IN"/>
          </a:p>
        </p:txBody>
      </p:sp>
      <p:sp>
        <p:nvSpPr>
          <p:cNvPr id="1048601" name="Text Placeholder 9"/>
          <p:cNvSpPr>
            <a:spLocks noGrp="1"/>
          </p:cNvSpPr>
          <p:nvPr>
            <p:ph type="body" idx="1"/>
          </p:nvPr>
        </p:nvSpPr>
        <p:spPr/>
        <p:txBody>
          <a:bodyPr/>
          <a:p>
            <a:pPr indent="0" marL="139700">
              <a:lnSpc>
                <a:spcPct val="107000"/>
              </a:lnSpc>
              <a:spcAft>
                <a:spcPts val="800"/>
              </a:spcAft>
              <a:buNone/>
            </a:pPr>
            <a:r>
              <a:rPr dirty="0" sz="1400" lang="en-IN">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dirty="0" lang="en-IN"/>
          </a:p>
        </p:txBody>
      </p:sp>
      <p:sp>
        <p:nvSpPr>
          <p:cNvPr id="1048602" name="Text Placeholder 10"/>
          <p:cNvSpPr>
            <a:spLocks noGrp="1"/>
          </p:cNvSpPr>
          <p:nvPr>
            <p:ph type="body" idx="2"/>
          </p:nvPr>
        </p:nvSpPr>
        <p:spPr/>
        <p:txBody>
          <a:bodyPr/>
          <a:p>
            <a:pPr indent="0" marL="133350">
              <a:lnSpc>
                <a:spcPct val="107000"/>
              </a:lnSpc>
              <a:spcAft>
                <a:spcPts val="800"/>
              </a:spcAft>
              <a:buNone/>
            </a:pPr>
            <a:r>
              <a:rPr dirty="0" sz="1600" lang="en-IN" u="sng">
                <a:effectLst/>
                <a:latin typeface="EB Garamond" panose="00000500000000000000" pitchFamily="2" charset="0"/>
                <a:ea typeface="EB Garamond" panose="00000500000000000000" pitchFamily="2" charset="0"/>
                <a:cs typeface="Latha" panose="020B0604020202020204" pitchFamily="34" charset="0"/>
              </a:rPr>
              <a:t>Purpose</a:t>
            </a:r>
            <a:endParaRPr dirty="0" sz="1600" lang="en-IN">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607" name="Text Placeholder 13"/>
          <p:cNvSpPr>
            <a:spLocks noGrp="1"/>
          </p:cNvSpPr>
          <p:nvPr>
            <p:ph type="body" idx="1"/>
          </p:nvPr>
        </p:nvSpPr>
        <p:spPr/>
        <p:txBody>
          <a:bodyPr/>
          <a:p>
            <a:pPr indent="0" marL="133350">
              <a:lnSpc>
                <a:spcPct val="107000"/>
              </a:lnSpc>
              <a:spcAft>
                <a:spcPts val="800"/>
              </a:spcAft>
              <a:buNone/>
            </a:pPr>
            <a:r>
              <a:rPr dirty="0" sz="1400" lang="en-IN">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p>
          <a:p>
            <a:endParaRPr dirty="0" lang="en-IN"/>
          </a:p>
        </p:txBody>
      </p:sp>
      <p:sp>
        <p:nvSpPr>
          <p:cNvPr id="1048608" name="Title 12"/>
          <p:cNvSpPr>
            <a:spLocks noGrp="1"/>
          </p:cNvSpPr>
          <p:nvPr>
            <p:ph type="title"/>
          </p:nvPr>
        </p:nvSpPr>
        <p:spPr/>
        <p:txBody>
          <a:bodyPr>
            <a:normAutofit fontScale="90000"/>
          </a:bodyPr>
          <a:p>
            <a:r>
              <a:rPr dirty="0" sz="2700" lang="en-IN" u="sng">
                <a:effectLst/>
                <a:latin typeface="EB Garamond" panose="00000500000000000000" pitchFamily="2" charset="0"/>
                <a:ea typeface="EB Garamond" panose="00000500000000000000" pitchFamily="2" charset="0"/>
                <a:cs typeface="Latha" panose="020B0604020202020204" pitchFamily="34" charset="0"/>
              </a:rPr>
              <a:t>Overview</a:t>
            </a:r>
            <a:br>
              <a:rPr dirty="0" sz="2800" lang="en-IN">
                <a:effectLst/>
                <a:latin typeface="EB Garamond" panose="00000500000000000000" pitchFamily="2" charset="0"/>
                <a:ea typeface="EB Garamond" panose="00000500000000000000" pitchFamily="2" charset="0"/>
                <a:cs typeface="Latha" panose="020B0604020202020204" pitchFamily="34" charset="0"/>
              </a:rPr>
            </a:br>
            <a:endParaRPr dirty="0"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pic>
        <p:nvPicPr>
          <p:cNvPr id="2097161" name="Picture Placeholder 28"/>
          <p:cNvPicPr>
            <a:picLocks noChangeAspect="1" noGrp="1"/>
          </p:cNvPicPr>
          <p:nvPr>
            <p:ph type="pic" idx="2"/>
          </p:nvPr>
        </p:nvPicPr>
        <p:blipFill>
          <a:blip xmlns:r="http://schemas.openxmlformats.org/officeDocument/2006/relationships" r:embed="rId1"/>
          <a:srcRect l="19580" r="19580"/>
          <a:stretch>
            <a:fillRect/>
          </a:stretch>
        </p:blipFill>
        <p:spPr/>
      </p:pic>
      <p:sp>
        <p:nvSpPr>
          <p:cNvPr id="1048615" name="Text Placeholder 18"/>
          <p:cNvSpPr>
            <a:spLocks noGrp="1"/>
          </p:cNvSpPr>
          <p:nvPr>
            <p:ph type="body" idx="1"/>
          </p:nvPr>
        </p:nvSpPr>
        <p:spPr>
          <a:prstGeom prst="rect"/>
        </p:spPr>
        <p:txBody>
          <a:bodyPr/>
          <a:p>
            <a:r>
              <a:rPr dirty="0" sz="1100" lang="en-IN">
                <a:effectLst/>
                <a:latin typeface="EB Garamond" panose="00000500000000000000" pitchFamily="2" charset="0"/>
                <a:ea typeface="EB Garamond" panose="00000500000000000000" pitchFamily="2" charset="0"/>
                <a:cs typeface="Latha" panose="020B0604020202020204" pitchFamily="34" charset="0"/>
              </a:rPr>
              <a:t>       </a:t>
            </a:r>
          </a:p>
          <a:p>
            <a:r>
              <a:rPr dirty="0" sz="1100" lang="en-IN">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dirty="0" lang="en-IN"/>
          </a:p>
        </p:txBody>
      </p:sp>
      <p:sp>
        <p:nvSpPr>
          <p:cNvPr id="1048616" name="Title 11"/>
          <p:cNvSpPr>
            <a:spLocks noGrp="1"/>
          </p:cNvSpPr>
          <p:nvPr>
            <p:ph type="title"/>
          </p:nvPr>
        </p:nvSpPr>
        <p:spPr>
          <a:xfrm>
            <a:off x="4849730" y="361011"/>
            <a:ext cx="4140265" cy="344091"/>
          </a:xfrm>
          <a:prstGeom prst="rect"/>
        </p:spPr>
        <p:txBody>
          <a:bodyPr>
            <a:normAutofit fontScale="90000"/>
          </a:bodyPr>
          <a:p>
            <a:br>
              <a:rPr dirty="0" sz="1800" lang="en-IN">
                <a:effectLst/>
                <a:latin typeface="EB Garamond" panose="00000500000000000000" pitchFamily="2" charset="0"/>
                <a:ea typeface="EB Garamond" panose="00000500000000000000" pitchFamily="2" charset="0"/>
                <a:cs typeface="Latha" panose="020B0604020202020204" pitchFamily="34" charset="0"/>
              </a:rPr>
            </a:br>
            <a:r>
              <a:rPr dirty="0" sz="2000" lang="en-IN">
                <a:effectLst/>
                <a:latin typeface="EB Garamond" panose="00000500000000000000" pitchFamily="2" charset="0"/>
                <a:ea typeface="EB Garamond" panose="00000500000000000000" pitchFamily="2" charset="0"/>
                <a:cs typeface="Latha" panose="020B0604020202020204" pitchFamily="34" charset="0"/>
              </a:rPr>
              <a:t>Scope</a:t>
            </a:r>
            <a:endParaRPr dirty="0" lang="en-IN"/>
          </a:p>
        </p:txBody>
      </p:sp>
      <p:sp>
        <p:nvSpPr>
          <p:cNvPr id="1048617" name="TextBox 26"/>
          <p:cNvSpPr txBox="1"/>
          <p:nvPr/>
        </p:nvSpPr>
        <p:spPr>
          <a:xfrm>
            <a:off x="4779264" y="938506"/>
            <a:ext cx="4364736" cy="2802128"/>
          </a:xfrm>
          <a:prstGeom prst="rect"/>
          <a:noFill/>
        </p:spPr>
        <p:txBody>
          <a:bodyPr wrap="square">
            <a:spAutoFit/>
          </a:bodyPr>
          <a:p>
            <a:pPr indent="0" marL="139700">
              <a:lnSpc>
                <a:spcPct val="107000"/>
              </a:lnSpc>
              <a:spcAft>
                <a:spcPts val="800"/>
              </a:spcAft>
              <a:buNone/>
            </a:pPr>
            <a:endParaRPr dirty="0" sz="1400" lang="en-IN">
              <a:effectLst/>
              <a:latin typeface="EB Garamond" panose="00000500000000000000" pitchFamily="2" charset="0"/>
              <a:ea typeface="EB Garamond" panose="00000500000000000000" pitchFamily="2" charset="0"/>
              <a:cs typeface="Latha" panose="020B0604020202020204" pitchFamily="34" charset="0"/>
            </a:endParaRPr>
          </a:p>
          <a:p>
            <a:pPr indent="0" marL="139700">
              <a:lnSpc>
                <a:spcPct val="107000"/>
              </a:lnSpc>
              <a:spcAft>
                <a:spcPts val="800"/>
              </a:spcAft>
              <a:buNone/>
            </a:pPr>
            <a:r>
              <a:rPr dirty="0" sz="1400" lang="en-IN">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622" name="Text Placeholder 6"/>
          <p:cNvSpPr>
            <a:spLocks noGrp="1"/>
          </p:cNvSpPr>
          <p:nvPr>
            <p:ph type="body" idx="1"/>
          </p:nvPr>
        </p:nvSpPr>
        <p:spPr>
          <a:xfrm>
            <a:off x="4480014" y="176784"/>
            <a:ext cx="4318646" cy="4111641"/>
          </a:xfrm>
        </p:spPr>
        <p:txBody>
          <a:bodyPr/>
          <a:p>
            <a:pPr indent="0" marL="139700">
              <a:lnSpc>
                <a:spcPct val="107000"/>
              </a:lnSpc>
              <a:spcAft>
                <a:spcPts val="800"/>
              </a:spcAft>
              <a:buNone/>
            </a:pPr>
            <a:r>
              <a:rPr b="1" dirty="0" sz="1600" lang="en-IN" u="sng">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indent="0" marL="139700">
              <a:lnSpc>
                <a:spcPct val="107000"/>
              </a:lnSpc>
              <a:spcAft>
                <a:spcPts val="800"/>
              </a:spcAft>
              <a:buNone/>
            </a:pPr>
            <a:r>
              <a:rPr dirty="0" lang="en-IN" u="sng">
                <a:effectLst/>
                <a:latin typeface="EB Garamond" panose="00000500000000000000" pitchFamily="2" charset="0"/>
                <a:ea typeface="EB Garamond" panose="00000500000000000000" pitchFamily="2" charset="0"/>
                <a:cs typeface="Latha" panose="020B0604020202020204" pitchFamily="34" charset="0"/>
              </a:rPr>
              <a:t> Product perspective</a:t>
            </a:r>
          </a:p>
          <a:p>
            <a:pPr indent="0" marL="139700">
              <a:lnSpc>
                <a:spcPct val="107000"/>
              </a:lnSpc>
              <a:spcAft>
                <a:spcPts val="800"/>
              </a:spcAft>
              <a:buNone/>
            </a:pPr>
            <a:r>
              <a:rPr dirty="0" lang="en-IN">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p>
          <a:p>
            <a:pPr indent="0" marL="139700">
              <a:lnSpc>
                <a:spcPct val="107000"/>
              </a:lnSpc>
              <a:spcAft>
                <a:spcPts val="800"/>
              </a:spcAft>
              <a:buNone/>
            </a:pPr>
            <a:r>
              <a:rPr dirty="0" sz="1400" lang="en-IN" u="sng">
                <a:effectLst/>
                <a:latin typeface="EB Garamond" panose="00000500000000000000" pitchFamily="2" charset="0"/>
                <a:ea typeface="EB Garamond" panose="00000500000000000000" pitchFamily="2" charset="0"/>
                <a:cs typeface="Latha" panose="020B0604020202020204" pitchFamily="34" charset="0"/>
              </a:rPr>
              <a:t>Product features</a:t>
            </a:r>
            <a:endParaRPr dirty="0" sz="1100" lang="en-IN" u="sng">
              <a:effectLst/>
              <a:latin typeface="EB Garamond" panose="00000500000000000000" pitchFamily="2" charset="0"/>
              <a:ea typeface="EB Garamond" panose="00000500000000000000" pitchFamily="2" charset="0"/>
              <a:cs typeface="Latha" panose="020B0604020202020204" pitchFamily="34" charset="0"/>
            </a:endParaRPr>
          </a:p>
          <a:p>
            <a:pPr indent="0" marL="139700">
              <a:lnSpc>
                <a:spcPct val="107000"/>
              </a:lnSpc>
              <a:spcAft>
                <a:spcPts val="800"/>
              </a:spcAft>
              <a:buNone/>
            </a:pPr>
            <a:r>
              <a:rPr dirty="0" sz="1400" lang="en-IN">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dirty="0" sz="1100" lang="en-IN">
              <a:effectLst/>
              <a:latin typeface="EB Garamond" panose="00000500000000000000" pitchFamily="2" charset="0"/>
              <a:ea typeface="EB Garamond" panose="00000500000000000000" pitchFamily="2" charset="0"/>
              <a:cs typeface="Latha" panose="020B0604020202020204" pitchFamily="34" charset="0"/>
            </a:endParaRPr>
          </a:p>
          <a:p>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637" name="Text Placeholder 12"/>
          <p:cNvSpPr>
            <a:spLocks noGrp="1"/>
          </p:cNvSpPr>
          <p:nvPr>
            <p:ph type="body" idx="1"/>
          </p:nvPr>
        </p:nvSpPr>
        <p:spPr>
          <a:xfrm>
            <a:off x="938784" y="1749552"/>
            <a:ext cx="1920240" cy="1859280"/>
          </a:xfrm>
        </p:spPr>
        <p:txBody>
          <a:bodyPr/>
          <a:p>
            <a:pPr>
              <a:lnSpc>
                <a:spcPct val="107000"/>
              </a:lnSpc>
              <a:spcAft>
                <a:spcPts val="800"/>
              </a:spcAft>
            </a:pPr>
            <a:r>
              <a:rPr dirty="0" lang="en-IN" u="sng">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dirty="0" lang="en-IN">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dirty="0" lang="en-IN">
                <a:effectLst/>
                <a:latin typeface="EB Garamond" panose="00000500000000000000" pitchFamily="2" charset="0"/>
                <a:ea typeface="EB Garamond" panose="00000500000000000000" pitchFamily="2" charset="0"/>
                <a:cs typeface="Latha" panose="020B0604020202020204" pitchFamily="34" charset="0"/>
              </a:rPr>
              <a:t>1. home page</a:t>
            </a:r>
          </a:p>
          <a:p>
            <a:pPr>
              <a:lnSpc>
                <a:spcPct val="107000"/>
              </a:lnSpc>
              <a:spcAft>
                <a:spcPts val="800"/>
              </a:spcAft>
            </a:pPr>
            <a:r>
              <a:rPr dirty="0" lang="en-IN">
                <a:effectLst/>
                <a:latin typeface="EB Garamond" panose="00000500000000000000" pitchFamily="2" charset="0"/>
                <a:ea typeface="EB Garamond" panose="00000500000000000000" pitchFamily="2" charset="0"/>
                <a:cs typeface="Latha" panose="020B0604020202020204" pitchFamily="34" charset="0"/>
              </a:rPr>
              <a:t>2. meal plan page</a:t>
            </a:r>
          </a:p>
          <a:p>
            <a:pPr>
              <a:lnSpc>
                <a:spcPct val="107000"/>
              </a:lnSpc>
              <a:spcAft>
                <a:spcPts val="800"/>
              </a:spcAft>
            </a:pPr>
            <a:r>
              <a:rPr dirty="0" lang="en-IN">
                <a:effectLst/>
                <a:latin typeface="EB Garamond" panose="00000500000000000000" pitchFamily="2" charset="0"/>
                <a:ea typeface="EB Garamond" panose="00000500000000000000" pitchFamily="2" charset="0"/>
                <a:cs typeface="Latha" panose="020B0604020202020204" pitchFamily="34" charset="0"/>
              </a:rPr>
              <a:t>3. My cart page</a:t>
            </a:r>
          </a:p>
          <a:p>
            <a:pPr>
              <a:lnSpc>
                <a:spcPct val="107000"/>
              </a:lnSpc>
              <a:spcAft>
                <a:spcPts val="800"/>
              </a:spcAft>
            </a:pPr>
            <a:r>
              <a:rPr dirty="0" lang="en-IN">
                <a:effectLst/>
                <a:latin typeface="EB Garamond" panose="00000500000000000000" pitchFamily="2" charset="0"/>
                <a:ea typeface="EB Garamond" panose="00000500000000000000" pitchFamily="2" charset="0"/>
                <a:cs typeface="Latha" panose="020B0604020202020204" pitchFamily="34" charset="0"/>
              </a:rPr>
              <a:t>4. login page</a:t>
            </a:r>
          </a:p>
          <a:p>
            <a:endParaRPr dirty="0" lang="en-IN"/>
          </a:p>
        </p:txBody>
      </p:sp>
      <p:sp>
        <p:nvSpPr>
          <p:cNvPr id="1048638" name="Text Placeholder 13"/>
          <p:cNvSpPr>
            <a:spLocks noGrp="1"/>
          </p:cNvSpPr>
          <p:nvPr>
            <p:ph type="body" idx="2"/>
          </p:nvPr>
        </p:nvSpPr>
        <p:spPr>
          <a:xfrm>
            <a:off x="3896752" y="1749552"/>
            <a:ext cx="1920240" cy="1859280"/>
          </a:xfrm>
        </p:spPr>
        <p:txBody>
          <a:bodyPr/>
          <a:p>
            <a:pPr>
              <a:lnSpc>
                <a:spcPct val="107000"/>
              </a:lnSpc>
              <a:spcAft>
                <a:spcPts val="800"/>
              </a:spcAft>
            </a:pPr>
            <a:r>
              <a:rPr dirty="0" sz="1400" lang="en-IN" u="sng">
                <a:effectLst/>
                <a:latin typeface="EB Garamond" panose="00000500000000000000" pitchFamily="2" charset="0"/>
                <a:ea typeface="EB Garamond" panose="00000500000000000000" pitchFamily="2" charset="0"/>
                <a:cs typeface="Latha" panose="020B0604020202020204" pitchFamily="34" charset="0"/>
              </a:rPr>
              <a:t>2. Menu Management:</a:t>
            </a:r>
            <a:endParaRPr dirty="0" sz="1400" lang="en-IN">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dirty="0" sz="1400" lang="en-IN">
                <a:effectLst/>
                <a:latin typeface="EB Garamond" panose="00000500000000000000" pitchFamily="2" charset="0"/>
                <a:ea typeface="EB Garamond" panose="00000500000000000000" pitchFamily="2" charset="0"/>
                <a:cs typeface="Latha" panose="020B0604020202020204" pitchFamily="34" charset="0"/>
              </a:rPr>
              <a:t>1. food item</a:t>
            </a:r>
          </a:p>
          <a:p>
            <a:pPr>
              <a:lnSpc>
                <a:spcPct val="107000"/>
              </a:lnSpc>
              <a:spcAft>
                <a:spcPts val="800"/>
              </a:spcAft>
            </a:pPr>
            <a:r>
              <a:rPr dirty="0" lang="en-IN">
                <a:latin typeface="EB Garamond" panose="00000500000000000000" pitchFamily="2" charset="0"/>
                <a:ea typeface="EB Garamond" panose="00000500000000000000" pitchFamily="2" charset="0"/>
                <a:cs typeface="Latha" panose="020B0604020202020204" pitchFamily="34" charset="0"/>
              </a:rPr>
              <a:t>2</a:t>
            </a:r>
            <a:r>
              <a:rPr dirty="0" sz="1400" lang="en-IN">
                <a:effectLst/>
                <a:latin typeface="EB Garamond" panose="00000500000000000000" pitchFamily="2" charset="0"/>
                <a:ea typeface="EB Garamond" panose="00000500000000000000" pitchFamily="2" charset="0"/>
                <a:cs typeface="Latha" panose="020B0604020202020204" pitchFamily="34" charset="0"/>
              </a:rPr>
              <a:t>. food price</a:t>
            </a:r>
          </a:p>
          <a:p>
            <a:pPr>
              <a:lnSpc>
                <a:spcPct val="107000"/>
              </a:lnSpc>
              <a:spcAft>
                <a:spcPts val="800"/>
              </a:spcAft>
            </a:pPr>
            <a:r>
              <a:rPr dirty="0" lang="en-IN">
                <a:latin typeface="EB Garamond" panose="00000500000000000000" pitchFamily="2" charset="0"/>
                <a:ea typeface="EB Garamond" panose="00000500000000000000" pitchFamily="2" charset="0"/>
                <a:cs typeface="Latha" panose="020B0604020202020204" pitchFamily="34" charset="0"/>
              </a:rPr>
              <a:t>3</a:t>
            </a:r>
            <a:r>
              <a:rPr dirty="0" sz="1400" lang="en-IN">
                <a:effectLst/>
                <a:latin typeface="EB Garamond" panose="00000500000000000000" pitchFamily="2" charset="0"/>
                <a:ea typeface="EB Garamond" panose="00000500000000000000" pitchFamily="2" charset="0"/>
                <a:cs typeface="Latha" panose="020B0604020202020204" pitchFamily="34" charset="0"/>
              </a:rPr>
              <a:t>. food image</a:t>
            </a:r>
          </a:p>
          <a:p>
            <a:pPr>
              <a:lnSpc>
                <a:spcPct val="107000"/>
              </a:lnSpc>
              <a:spcAft>
                <a:spcPts val="800"/>
              </a:spcAft>
            </a:pPr>
            <a:r>
              <a:rPr dirty="0" lang="en-IN">
                <a:latin typeface="EB Garamond" panose="00000500000000000000" pitchFamily="2" charset="0"/>
                <a:ea typeface="EB Garamond" panose="00000500000000000000" pitchFamily="2" charset="0"/>
                <a:cs typeface="Latha" panose="020B0604020202020204" pitchFamily="34" charset="0"/>
              </a:rPr>
              <a:t>4</a:t>
            </a:r>
            <a:r>
              <a:rPr dirty="0" sz="1400" lang="en-IN">
                <a:effectLst/>
                <a:latin typeface="EB Garamond" panose="00000500000000000000" pitchFamily="2" charset="0"/>
                <a:ea typeface="EB Garamond" panose="00000500000000000000" pitchFamily="2" charset="0"/>
                <a:cs typeface="Latha" panose="020B0604020202020204" pitchFamily="34" charset="0"/>
              </a:rPr>
              <a:t>. food description</a:t>
            </a:r>
          </a:p>
          <a:p>
            <a:endParaRPr dirty="0" lang="en-IN"/>
          </a:p>
        </p:txBody>
      </p:sp>
      <p:sp>
        <p:nvSpPr>
          <p:cNvPr id="1048639" name="Text Placeholder 14"/>
          <p:cNvSpPr>
            <a:spLocks noGrp="1"/>
          </p:cNvSpPr>
          <p:nvPr>
            <p:ph type="body" idx="3"/>
          </p:nvPr>
        </p:nvSpPr>
        <p:spPr>
          <a:xfrm>
            <a:off x="6854721" y="1749551"/>
            <a:ext cx="1920240" cy="1859279"/>
          </a:xfrm>
        </p:spPr>
        <p:txBody>
          <a:bodyPr/>
          <a:p>
            <a:pPr>
              <a:lnSpc>
                <a:spcPct val="107000"/>
              </a:lnSpc>
              <a:spcAft>
                <a:spcPts val="800"/>
              </a:spcAft>
            </a:pPr>
            <a:r>
              <a:rPr dirty="0" sz="1400" lang="en-IN" u="sng">
                <a:effectLst/>
                <a:latin typeface="EB Garamond" panose="00000500000000000000" pitchFamily="2" charset="0"/>
                <a:ea typeface="EB Garamond" panose="00000500000000000000" pitchFamily="2" charset="0"/>
                <a:cs typeface="Latha" panose="020B0604020202020204" pitchFamily="34" charset="0"/>
              </a:rPr>
              <a:t>3. Order Retrieval:</a:t>
            </a:r>
            <a:endParaRPr dirty="0" sz="1400" lang="en-IN">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dirty="0" sz="1400" lang="en-IN">
                <a:effectLst/>
                <a:latin typeface="EB Garamond" panose="00000500000000000000" pitchFamily="2" charset="0"/>
                <a:ea typeface="EB Garamond" panose="00000500000000000000" pitchFamily="2" charset="0"/>
                <a:cs typeface="Latha" panose="020B0604020202020204" pitchFamily="34" charset="0"/>
              </a:rPr>
              <a:t>1. Order plan</a:t>
            </a:r>
          </a:p>
          <a:p>
            <a:pPr>
              <a:lnSpc>
                <a:spcPct val="107000"/>
              </a:lnSpc>
              <a:spcAft>
                <a:spcPts val="800"/>
              </a:spcAft>
            </a:pPr>
            <a:r>
              <a:rPr dirty="0" sz="1400" lang="en-IN">
                <a:effectLst/>
                <a:latin typeface="EB Garamond" panose="00000500000000000000" pitchFamily="2" charset="0"/>
                <a:ea typeface="EB Garamond" panose="00000500000000000000" pitchFamily="2" charset="0"/>
                <a:cs typeface="Latha" panose="020B0604020202020204" pitchFamily="34" charset="0"/>
              </a:rPr>
              <a:t>2. Order quantity</a:t>
            </a:r>
          </a:p>
          <a:p>
            <a:pPr>
              <a:lnSpc>
                <a:spcPct val="107000"/>
              </a:lnSpc>
              <a:spcAft>
                <a:spcPts val="800"/>
              </a:spcAft>
            </a:pPr>
            <a:r>
              <a:rPr dirty="0" sz="1400" lang="en-IN">
                <a:effectLst/>
                <a:latin typeface="EB Garamond" panose="00000500000000000000" pitchFamily="2" charset="0"/>
                <a:ea typeface="EB Garamond" panose="00000500000000000000" pitchFamily="2" charset="0"/>
                <a:cs typeface="Latha" panose="020B0604020202020204" pitchFamily="34" charset="0"/>
              </a:rPr>
              <a:t>3. Delivery</a:t>
            </a:r>
          </a:p>
          <a:p>
            <a:endParaRPr dirty="0" lang="en-IN"/>
          </a:p>
        </p:txBody>
      </p:sp>
      <p:sp>
        <p:nvSpPr>
          <p:cNvPr id="1048640" name="Title 11"/>
          <p:cNvSpPr>
            <a:spLocks noGrp="1"/>
          </p:cNvSpPr>
          <p:nvPr>
            <p:ph type="title"/>
          </p:nvPr>
        </p:nvSpPr>
        <p:spPr/>
        <p:txBody>
          <a:bodyPr>
            <a:normAutofit fontScale="90000"/>
          </a:bodyPr>
          <a:p>
            <a:r>
              <a:rPr dirty="0" sz="1800" lang="en-IN" u="sng">
                <a:effectLst/>
                <a:latin typeface="EB Garamond" panose="00000500000000000000" pitchFamily="2" charset="0"/>
                <a:ea typeface="EB Garamond" panose="00000500000000000000" pitchFamily="2" charset="0"/>
                <a:cs typeface="Latha" panose="020B0604020202020204" pitchFamily="34" charset="0"/>
              </a:rPr>
              <a:t>Product Function:</a:t>
            </a:r>
            <a:br>
              <a:rPr dirty="0" sz="1400" lang="en-IN">
                <a:effectLst/>
                <a:latin typeface="EB Garamond" panose="00000500000000000000" pitchFamily="2" charset="0"/>
                <a:ea typeface="EB Garamond" panose="00000500000000000000" pitchFamily="2" charset="0"/>
                <a:cs typeface="Latha" panose="020B0604020202020204" pitchFamily="34" charset="0"/>
              </a:rPr>
            </a:br>
            <a:endParaRPr dirty="0"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645" name="Title 6"/>
          <p:cNvSpPr>
            <a:spLocks noGrp="1"/>
          </p:cNvSpPr>
          <p:nvPr>
            <p:ph type="title"/>
          </p:nvPr>
        </p:nvSpPr>
        <p:spPr/>
        <p:txBody>
          <a:bodyPr>
            <a:noAutofit/>
          </a:bodyPr>
          <a:p>
            <a:r>
              <a:rPr dirty="0" sz="1800" lang="en-IN" u="sng">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br>
              <a:rPr dirty="0" sz="1400" lang="en-IN">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dirty="0" sz="1600" lang="en-IN"/>
          </a:p>
        </p:txBody>
      </p:sp>
      <p:sp>
        <p:nvSpPr>
          <p:cNvPr id="1048646" name="Text Placeholder 7"/>
          <p:cNvSpPr>
            <a:spLocks noGrp="1"/>
          </p:cNvSpPr>
          <p:nvPr>
            <p:ph type="body" idx="1"/>
          </p:nvPr>
        </p:nvSpPr>
        <p:spPr>
          <a:xfrm>
            <a:off x="135732" y="756211"/>
            <a:ext cx="4436269" cy="608355"/>
          </a:xfrm>
        </p:spPr>
        <p:txBody>
          <a:bodyPr/>
          <a:p>
            <a:pPr indent="0" marL="139700">
              <a:buNone/>
            </a:pPr>
            <a:r>
              <a:rPr b="0" dirty="0" i="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b="0" dirty="0" i="0" lang="en-IN"/>
          </a:p>
        </p:txBody>
      </p:sp>
      <p:sp>
        <p:nvSpPr>
          <p:cNvPr id="1048647" name="Text Placeholder 8"/>
          <p:cNvSpPr>
            <a:spLocks noGrp="1"/>
          </p:cNvSpPr>
          <p:nvPr>
            <p:ph type="body" idx="2"/>
          </p:nvPr>
        </p:nvSpPr>
        <p:spPr>
          <a:xfrm>
            <a:off x="135732" y="1420837"/>
            <a:ext cx="4265186" cy="3087858"/>
          </a:xfrm>
        </p:spPr>
        <p:txBody>
          <a:bodyPr>
            <a:normAutofit fontScale="42857" lnSpcReduction="20000"/>
          </a:bodyPr>
          <a:p>
            <a:pPr indent="0" marL="139700">
              <a:lnSpc>
                <a:spcPct val="107000"/>
              </a:lnSpc>
              <a:spcAft>
                <a:spcPts val="800"/>
              </a:spcAft>
              <a:buNone/>
            </a:pPr>
            <a:r>
              <a:rPr dirty="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dirty="0" sz="1100" lang="en-IN">
              <a:effectLst/>
              <a:latin typeface="EB Garamond" panose="00000500000000000000" pitchFamily="2" charset="0"/>
              <a:ea typeface="EB Garamond" panose="00000500000000000000" pitchFamily="2" charset="0"/>
              <a:cs typeface="Latha" panose="020B0604020202020204" pitchFamily="34" charset="0"/>
            </a:endParaRPr>
          </a:p>
          <a:p>
            <a:pPr indent="0" marL="139700">
              <a:lnSpc>
                <a:spcPct val="120000"/>
              </a:lnSpc>
              <a:spcAft>
                <a:spcPts val="800"/>
              </a:spcAft>
              <a:buNone/>
            </a:pPr>
            <a:r>
              <a:rPr dirty="0" sz="2000" lang="en-IN" u="sng">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dirty="0" sz="200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p>
          <a:p>
            <a:pPr indent="0" marL="139700">
              <a:lnSpc>
                <a:spcPct val="120000"/>
              </a:lnSpc>
              <a:spcAft>
                <a:spcPts val="800"/>
              </a:spcAft>
              <a:buNone/>
            </a:pPr>
            <a:r>
              <a:rPr dirty="0" sz="2000" lang="en-IN" u="sng">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p>
          <a:p>
            <a:pPr indent="0" marL="139700">
              <a:lnSpc>
                <a:spcPct val="120000"/>
              </a:lnSpc>
              <a:spcAft>
                <a:spcPts val="800"/>
              </a:spcAft>
              <a:buNone/>
            </a:pPr>
            <a:r>
              <a:rPr dirty="0" sz="200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dirty="0" sz="2000" lang="en-IN"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dirty="0" sz="200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dirty="0" sz="2000" lang="en-IN"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dirty="0" sz="200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dirty="0" sz="2000" lang="en-IN"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dirty="0" sz="200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dirty="0" sz="2000" lang="en-IN"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dirty="0" sz="2000" lang="en-IN">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dirty="0" sz="2000" lang="en-IN">
              <a:effectLst/>
              <a:latin typeface="EB Garamond" panose="00000500000000000000" pitchFamily="2" charset="0"/>
              <a:ea typeface="EB Garamond" panose="00000500000000000000" pitchFamily="2" charset="0"/>
              <a:cs typeface="Latha" panose="020B0604020202020204" pitchFamily="34" charset="0"/>
            </a:endParaRPr>
          </a:p>
          <a:p>
            <a:endParaRPr dirty="0" lang="en-IN"/>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Md jamal</cp:lastModifiedBy>
  <dcterms:created xsi:type="dcterms:W3CDTF">2020-08-13T00:21:46Z</dcterms:created>
  <dcterms:modified xsi:type="dcterms:W3CDTF">2023-03-07T07:43:22Z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bee1cbb6d0b4470c8887024c9e56e92b</vt:lpwstr>
  </property>
</Properties>
</file>